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8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F36EAB-58F4-447C-9FAA-641D8ECD2042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47C5192-0039-42E5-838D-D8685A171C66}">
      <dgm:prSet phldrT="[Text]"/>
      <dgm:spPr/>
      <dgm:t>
        <a:bodyPr/>
        <a:lstStyle/>
        <a:p>
          <a:r>
            <a:rPr lang="cs-CZ" dirty="0" smtClean="0"/>
            <a:t>slunce</a:t>
          </a:r>
          <a:endParaRPr lang="cs-CZ" dirty="0"/>
        </a:p>
      </dgm:t>
    </dgm:pt>
    <dgm:pt modelId="{2D6936AC-3E09-489D-8E4E-449FECECF1AC}" type="parTrans" cxnId="{6B415294-C3C8-4F36-B251-545713B71931}">
      <dgm:prSet/>
      <dgm:spPr/>
      <dgm:t>
        <a:bodyPr/>
        <a:lstStyle/>
        <a:p>
          <a:endParaRPr lang="cs-CZ"/>
        </a:p>
      </dgm:t>
    </dgm:pt>
    <dgm:pt modelId="{BED00FCC-4E36-45F0-8473-A282B83F4820}" type="sibTrans" cxnId="{6B415294-C3C8-4F36-B251-545713B71931}">
      <dgm:prSet/>
      <dgm:spPr/>
      <dgm:t>
        <a:bodyPr/>
        <a:lstStyle/>
        <a:p>
          <a:endParaRPr lang="cs-CZ"/>
        </a:p>
      </dgm:t>
    </dgm:pt>
    <dgm:pt modelId="{A06A5745-1A52-4D7E-B1F0-8098D952BF49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sluníčko, slunný, sluneční, slunečník, slunečnice</a:t>
          </a:r>
          <a:endParaRPr lang="cs-CZ" b="1" dirty="0">
            <a:solidFill>
              <a:schemeClr val="tx1"/>
            </a:solidFill>
          </a:endParaRPr>
        </a:p>
      </dgm:t>
    </dgm:pt>
    <dgm:pt modelId="{6A2C7173-AA59-43BB-93B2-32BA22966ABC}" type="parTrans" cxnId="{9CA68C86-55F3-4618-BA2E-50C09B2F4F44}">
      <dgm:prSet/>
      <dgm:spPr/>
      <dgm:t>
        <a:bodyPr/>
        <a:lstStyle/>
        <a:p>
          <a:endParaRPr lang="cs-CZ"/>
        </a:p>
      </dgm:t>
    </dgm:pt>
    <dgm:pt modelId="{F0EB6FCA-FC5F-48A2-8278-82935173E018}" type="sibTrans" cxnId="{9CA68C86-55F3-4618-BA2E-50C09B2F4F44}">
      <dgm:prSet/>
      <dgm:spPr/>
      <dgm:t>
        <a:bodyPr/>
        <a:lstStyle/>
        <a:p>
          <a:endParaRPr lang="cs-CZ"/>
        </a:p>
      </dgm:t>
    </dgm:pt>
    <dgm:pt modelId="{0EEB363D-235E-45EC-9364-E8E7B7A13591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slunci, sluncem, sluncích</a:t>
          </a:r>
          <a:endParaRPr lang="cs-CZ" b="1" dirty="0">
            <a:solidFill>
              <a:srgbClr val="FF0000"/>
            </a:solidFill>
          </a:endParaRPr>
        </a:p>
      </dgm:t>
    </dgm:pt>
    <dgm:pt modelId="{F2853B6B-FB81-40A3-AB9B-DC640B22E36A}" type="parTrans" cxnId="{5CABAD2F-ADE7-424D-8720-0C06BF7743E2}">
      <dgm:prSet/>
      <dgm:spPr/>
      <dgm:t>
        <a:bodyPr/>
        <a:lstStyle/>
        <a:p>
          <a:endParaRPr lang="cs-CZ"/>
        </a:p>
      </dgm:t>
    </dgm:pt>
    <dgm:pt modelId="{19A0868B-3994-436F-A5A6-411A5FB7DB98}" type="sibTrans" cxnId="{5CABAD2F-ADE7-424D-8720-0C06BF7743E2}">
      <dgm:prSet/>
      <dgm:spPr/>
      <dgm:t>
        <a:bodyPr/>
        <a:lstStyle/>
        <a:p>
          <a:endParaRPr lang="cs-CZ"/>
        </a:p>
      </dgm:t>
    </dgm:pt>
    <dgm:pt modelId="{33EAEA7B-3B76-4D1A-8F39-59ACBFDF7915}">
      <dgm:prSet phldrT="[Text]"/>
      <dgm:spPr/>
      <dgm:t>
        <a:bodyPr/>
        <a:lstStyle/>
        <a:p>
          <a:r>
            <a:rPr lang="cs-CZ" dirty="0" smtClean="0"/>
            <a:t>pít</a:t>
          </a:r>
          <a:endParaRPr lang="cs-CZ" dirty="0"/>
        </a:p>
      </dgm:t>
    </dgm:pt>
    <dgm:pt modelId="{77751DA7-F87F-4653-9C24-A0E65A7FE1CD}" type="parTrans" cxnId="{352F2BA2-9FCE-4A2A-8CFE-F0C5F7AB0C98}">
      <dgm:prSet/>
      <dgm:spPr/>
      <dgm:t>
        <a:bodyPr/>
        <a:lstStyle/>
        <a:p>
          <a:endParaRPr lang="cs-CZ"/>
        </a:p>
      </dgm:t>
    </dgm:pt>
    <dgm:pt modelId="{E774F3DA-28BC-46B9-AACB-998F4DBD93D3}" type="sibTrans" cxnId="{352F2BA2-9FCE-4A2A-8CFE-F0C5F7AB0C98}">
      <dgm:prSet/>
      <dgm:spPr/>
      <dgm:t>
        <a:bodyPr/>
        <a:lstStyle/>
        <a:p>
          <a:endParaRPr lang="cs-CZ"/>
        </a:p>
      </dgm:t>
    </dgm:pt>
    <dgm:pt modelId="{7355CC08-7329-431A-81F6-5E4056061C2E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napít, vypít, zapít, vypitý, pitný, pití</a:t>
          </a:r>
          <a:endParaRPr lang="cs-CZ" b="1" dirty="0">
            <a:solidFill>
              <a:schemeClr val="tx1"/>
            </a:solidFill>
          </a:endParaRPr>
        </a:p>
      </dgm:t>
    </dgm:pt>
    <dgm:pt modelId="{DC9D2D20-2ECA-4587-A22D-A242E92B9217}" type="parTrans" cxnId="{060F7D9B-BE87-402B-8DCE-FCBD82DB3E98}">
      <dgm:prSet/>
      <dgm:spPr/>
      <dgm:t>
        <a:bodyPr/>
        <a:lstStyle/>
        <a:p>
          <a:endParaRPr lang="cs-CZ"/>
        </a:p>
      </dgm:t>
    </dgm:pt>
    <dgm:pt modelId="{CCF8AD28-B349-46DE-B00F-DCB239DAD8AB}" type="sibTrans" cxnId="{060F7D9B-BE87-402B-8DCE-FCBD82DB3E98}">
      <dgm:prSet/>
      <dgm:spPr/>
      <dgm:t>
        <a:bodyPr/>
        <a:lstStyle/>
        <a:p>
          <a:endParaRPr lang="cs-CZ"/>
        </a:p>
      </dgm:t>
    </dgm:pt>
    <dgm:pt modelId="{70E76D1E-066D-4863-9C14-F7E142A3872A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piješ, pijeme, pili jste, budou pít, pil bych, pili bychom, pijte!</a:t>
          </a:r>
          <a:endParaRPr lang="cs-CZ" b="1" dirty="0">
            <a:solidFill>
              <a:srgbClr val="FF0000"/>
            </a:solidFill>
          </a:endParaRPr>
        </a:p>
      </dgm:t>
    </dgm:pt>
    <dgm:pt modelId="{3F492217-E487-4FB7-9F5B-FD05EE229D61}" type="parTrans" cxnId="{ED6C9A65-9419-4234-8383-4ED5F3ABF637}">
      <dgm:prSet/>
      <dgm:spPr/>
      <dgm:t>
        <a:bodyPr/>
        <a:lstStyle/>
        <a:p>
          <a:endParaRPr lang="cs-CZ"/>
        </a:p>
      </dgm:t>
    </dgm:pt>
    <dgm:pt modelId="{82509661-D0A6-4AF4-8366-8C467756DAE5}" type="sibTrans" cxnId="{ED6C9A65-9419-4234-8383-4ED5F3ABF637}">
      <dgm:prSet/>
      <dgm:spPr/>
      <dgm:t>
        <a:bodyPr/>
        <a:lstStyle/>
        <a:p>
          <a:endParaRPr lang="cs-CZ"/>
        </a:p>
      </dgm:t>
    </dgm:pt>
    <dgm:pt modelId="{49E73272-FC27-4655-B99D-E6AD0376079A}">
      <dgm:prSet phldrT="[Text]"/>
      <dgm:spPr/>
      <dgm:t>
        <a:bodyPr/>
        <a:lstStyle/>
        <a:p>
          <a:r>
            <a:rPr lang="cs-CZ" dirty="0" smtClean="0"/>
            <a:t>les</a:t>
          </a:r>
          <a:endParaRPr lang="cs-CZ" dirty="0"/>
        </a:p>
      </dgm:t>
    </dgm:pt>
    <dgm:pt modelId="{EF5DB950-BDA4-457B-AEF7-32F8C9B9C9D8}" type="parTrans" cxnId="{B4A17645-0A41-4980-B342-1A45AB5A936B}">
      <dgm:prSet/>
      <dgm:spPr/>
      <dgm:t>
        <a:bodyPr/>
        <a:lstStyle/>
        <a:p>
          <a:endParaRPr lang="cs-CZ"/>
        </a:p>
      </dgm:t>
    </dgm:pt>
    <dgm:pt modelId="{B7F73AA4-3FD7-4A88-AE9E-649A2DFE826A}" type="sibTrans" cxnId="{B4A17645-0A41-4980-B342-1A45AB5A936B}">
      <dgm:prSet/>
      <dgm:spPr/>
      <dgm:t>
        <a:bodyPr/>
        <a:lstStyle/>
        <a:p>
          <a:endParaRPr lang="cs-CZ"/>
        </a:p>
      </dgm:t>
    </dgm:pt>
    <dgm:pt modelId="{C839CD34-FCD9-4E9C-A9C4-75272E968E71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prales, lesní, lesník, lesnatý, lesnický, zálesák</a:t>
          </a:r>
          <a:endParaRPr lang="cs-CZ" b="1" dirty="0">
            <a:solidFill>
              <a:schemeClr val="tx1"/>
            </a:solidFill>
          </a:endParaRPr>
        </a:p>
      </dgm:t>
    </dgm:pt>
    <dgm:pt modelId="{D7B5D019-26AF-483D-9C84-628F8F598053}" type="parTrans" cxnId="{82749334-FC98-4030-A412-BDFDF4C68374}">
      <dgm:prSet/>
      <dgm:spPr/>
      <dgm:t>
        <a:bodyPr/>
        <a:lstStyle/>
        <a:p>
          <a:endParaRPr lang="cs-CZ"/>
        </a:p>
      </dgm:t>
    </dgm:pt>
    <dgm:pt modelId="{A60C4630-194F-4301-A339-F5F395D0CE13}" type="sibTrans" cxnId="{82749334-FC98-4030-A412-BDFDF4C68374}">
      <dgm:prSet/>
      <dgm:spPr/>
      <dgm:t>
        <a:bodyPr/>
        <a:lstStyle/>
        <a:p>
          <a:endParaRPr lang="cs-CZ"/>
        </a:p>
      </dgm:t>
    </dgm:pt>
    <dgm:pt modelId="{284DC2C1-9543-4751-A087-0250DB68DB2A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lesa, lesu, lesem, lesy, lesů</a:t>
          </a:r>
          <a:endParaRPr lang="cs-CZ" b="1" dirty="0">
            <a:solidFill>
              <a:srgbClr val="FF0000"/>
            </a:solidFill>
          </a:endParaRPr>
        </a:p>
      </dgm:t>
    </dgm:pt>
    <dgm:pt modelId="{D84F0351-B174-4A51-AD14-6641C23B967A}" type="parTrans" cxnId="{448A6632-1B72-43CF-868F-49CB645D647E}">
      <dgm:prSet/>
      <dgm:spPr/>
      <dgm:t>
        <a:bodyPr/>
        <a:lstStyle/>
        <a:p>
          <a:endParaRPr lang="cs-CZ"/>
        </a:p>
      </dgm:t>
    </dgm:pt>
    <dgm:pt modelId="{917C5200-3139-4409-9F36-9512388C3A67}" type="sibTrans" cxnId="{448A6632-1B72-43CF-868F-49CB645D647E}">
      <dgm:prSet/>
      <dgm:spPr/>
      <dgm:t>
        <a:bodyPr/>
        <a:lstStyle/>
        <a:p>
          <a:endParaRPr lang="cs-CZ"/>
        </a:p>
      </dgm:t>
    </dgm:pt>
    <dgm:pt modelId="{6EA852FD-ECD4-4FC4-89C1-5396CF2AE3DF}">
      <dgm:prSet/>
      <dgm:spPr/>
      <dgm:t>
        <a:bodyPr/>
        <a:lstStyle/>
        <a:p>
          <a:r>
            <a:rPr lang="cs-CZ" dirty="0" smtClean="0"/>
            <a:t>modrý</a:t>
          </a:r>
          <a:endParaRPr lang="cs-CZ" dirty="0"/>
        </a:p>
      </dgm:t>
    </dgm:pt>
    <dgm:pt modelId="{13C877EF-9BF3-4017-AAA3-D41C4228B86B}" type="parTrans" cxnId="{93C898C2-927B-4F2D-AD0B-478301DE27B6}">
      <dgm:prSet/>
      <dgm:spPr/>
      <dgm:t>
        <a:bodyPr/>
        <a:lstStyle/>
        <a:p>
          <a:endParaRPr lang="cs-CZ"/>
        </a:p>
      </dgm:t>
    </dgm:pt>
    <dgm:pt modelId="{DE946A10-E1F3-438E-A201-FDC4D516BFFB}" type="sibTrans" cxnId="{93C898C2-927B-4F2D-AD0B-478301DE27B6}">
      <dgm:prSet/>
      <dgm:spPr/>
      <dgm:t>
        <a:bodyPr/>
        <a:lstStyle/>
        <a:p>
          <a:endParaRPr lang="cs-CZ"/>
        </a:p>
      </dgm:t>
    </dgm:pt>
    <dgm:pt modelId="{48A66CCD-98DD-4468-8789-C9C5ACB5AC9C}" type="pres">
      <dgm:prSet presAssocID="{10F36EAB-58F4-447C-9FAA-641D8ECD2042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961B63-2E70-4261-A96F-9D9944174698}" type="pres">
      <dgm:prSet presAssocID="{647C5192-0039-42E5-838D-D8685A171C66}" presName="compNode" presStyleCnt="0"/>
      <dgm:spPr/>
    </dgm:pt>
    <dgm:pt modelId="{98A36109-26B5-4F31-841E-B57119E1EAF0}" type="pres">
      <dgm:prSet presAssocID="{647C5192-0039-42E5-838D-D8685A171C66}" presName="aNode" presStyleLbl="bgShp" presStyleIdx="0" presStyleCnt="4"/>
      <dgm:spPr/>
      <dgm:t>
        <a:bodyPr/>
        <a:lstStyle/>
        <a:p>
          <a:endParaRPr lang="cs-CZ"/>
        </a:p>
      </dgm:t>
    </dgm:pt>
    <dgm:pt modelId="{538C0BAE-58D3-4670-8EE5-4BD32D9F00FB}" type="pres">
      <dgm:prSet presAssocID="{647C5192-0039-42E5-838D-D8685A171C66}" presName="textNode" presStyleLbl="bgShp" presStyleIdx="0" presStyleCnt="4"/>
      <dgm:spPr/>
      <dgm:t>
        <a:bodyPr/>
        <a:lstStyle/>
        <a:p>
          <a:endParaRPr lang="cs-CZ"/>
        </a:p>
      </dgm:t>
    </dgm:pt>
    <dgm:pt modelId="{701923B1-60BA-4585-AD05-FD40CD45CDED}" type="pres">
      <dgm:prSet presAssocID="{647C5192-0039-42E5-838D-D8685A171C66}" presName="compChildNode" presStyleCnt="0"/>
      <dgm:spPr/>
    </dgm:pt>
    <dgm:pt modelId="{95AA6BD8-71FA-4CF6-868C-68023F471A41}" type="pres">
      <dgm:prSet presAssocID="{647C5192-0039-42E5-838D-D8685A171C66}" presName="theInnerList" presStyleCnt="0"/>
      <dgm:spPr/>
    </dgm:pt>
    <dgm:pt modelId="{A93CC1F4-2873-4778-BF85-AC78877BC08B}" type="pres">
      <dgm:prSet presAssocID="{A06A5745-1A52-4D7E-B1F0-8098D952BF49}" presName="child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1FA3E6-6D5C-49AB-8DAB-C4BFA0F6998F}" type="pres">
      <dgm:prSet presAssocID="{A06A5745-1A52-4D7E-B1F0-8098D952BF49}" presName="aSpace2" presStyleCnt="0"/>
      <dgm:spPr/>
    </dgm:pt>
    <dgm:pt modelId="{6A4E612C-F8DB-4958-9EBC-D96B21E8859E}" type="pres">
      <dgm:prSet presAssocID="{0EEB363D-235E-45EC-9364-E8E7B7A13591}" presName="child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4D8D13-D1E2-4021-AA7F-FA0FE0FE52B1}" type="pres">
      <dgm:prSet presAssocID="{647C5192-0039-42E5-838D-D8685A171C66}" presName="aSpace" presStyleCnt="0"/>
      <dgm:spPr/>
    </dgm:pt>
    <dgm:pt modelId="{1CF90BA0-A16E-4E8C-8B69-20F68EBC0A35}" type="pres">
      <dgm:prSet presAssocID="{33EAEA7B-3B76-4D1A-8F39-59ACBFDF7915}" presName="compNode" presStyleCnt="0"/>
      <dgm:spPr/>
    </dgm:pt>
    <dgm:pt modelId="{6BF0492E-3932-4031-BDD1-FDD91EAFAAAE}" type="pres">
      <dgm:prSet presAssocID="{33EAEA7B-3B76-4D1A-8F39-59ACBFDF7915}" presName="aNode" presStyleLbl="bgShp" presStyleIdx="1" presStyleCnt="4"/>
      <dgm:spPr/>
      <dgm:t>
        <a:bodyPr/>
        <a:lstStyle/>
        <a:p>
          <a:endParaRPr lang="cs-CZ"/>
        </a:p>
      </dgm:t>
    </dgm:pt>
    <dgm:pt modelId="{7AC4AB42-92BB-44BB-8114-F937D7FB1D95}" type="pres">
      <dgm:prSet presAssocID="{33EAEA7B-3B76-4D1A-8F39-59ACBFDF7915}" presName="textNode" presStyleLbl="bgShp" presStyleIdx="1" presStyleCnt="4"/>
      <dgm:spPr/>
      <dgm:t>
        <a:bodyPr/>
        <a:lstStyle/>
        <a:p>
          <a:endParaRPr lang="cs-CZ"/>
        </a:p>
      </dgm:t>
    </dgm:pt>
    <dgm:pt modelId="{3C5CBA63-BFFC-4FEB-BB72-7B17B91ECEB1}" type="pres">
      <dgm:prSet presAssocID="{33EAEA7B-3B76-4D1A-8F39-59ACBFDF7915}" presName="compChildNode" presStyleCnt="0"/>
      <dgm:spPr/>
    </dgm:pt>
    <dgm:pt modelId="{3B2FDE04-5058-4F65-8F8A-78ACD1E028E1}" type="pres">
      <dgm:prSet presAssocID="{33EAEA7B-3B76-4D1A-8F39-59ACBFDF7915}" presName="theInnerList" presStyleCnt="0"/>
      <dgm:spPr/>
    </dgm:pt>
    <dgm:pt modelId="{EB6C741A-470B-4F7E-A17F-1B5AB3FD0461}" type="pres">
      <dgm:prSet presAssocID="{7355CC08-7329-431A-81F6-5E4056061C2E}" presName="child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3D8C22-C1A6-4CA1-BECD-6D5BD165E8BA}" type="pres">
      <dgm:prSet presAssocID="{7355CC08-7329-431A-81F6-5E4056061C2E}" presName="aSpace2" presStyleCnt="0"/>
      <dgm:spPr/>
    </dgm:pt>
    <dgm:pt modelId="{AB9BD5D1-6B34-4FC7-8BD4-6DA7C38F4C99}" type="pres">
      <dgm:prSet presAssocID="{70E76D1E-066D-4863-9C14-F7E142A3872A}" presName="child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6A24E7-5999-49A5-9204-29AA72E8DDBA}" type="pres">
      <dgm:prSet presAssocID="{33EAEA7B-3B76-4D1A-8F39-59ACBFDF7915}" presName="aSpace" presStyleCnt="0"/>
      <dgm:spPr/>
    </dgm:pt>
    <dgm:pt modelId="{09A9C266-EAA9-4F88-A601-092167E48A46}" type="pres">
      <dgm:prSet presAssocID="{49E73272-FC27-4655-B99D-E6AD0376079A}" presName="compNode" presStyleCnt="0"/>
      <dgm:spPr/>
    </dgm:pt>
    <dgm:pt modelId="{983220C6-FD37-4882-98E5-81C44054BEF5}" type="pres">
      <dgm:prSet presAssocID="{49E73272-FC27-4655-B99D-E6AD0376079A}" presName="aNode" presStyleLbl="bgShp" presStyleIdx="2" presStyleCnt="4"/>
      <dgm:spPr/>
      <dgm:t>
        <a:bodyPr/>
        <a:lstStyle/>
        <a:p>
          <a:endParaRPr lang="cs-CZ"/>
        </a:p>
      </dgm:t>
    </dgm:pt>
    <dgm:pt modelId="{377151EC-893D-49A0-9C69-B9F0F916B4FB}" type="pres">
      <dgm:prSet presAssocID="{49E73272-FC27-4655-B99D-E6AD0376079A}" presName="textNode" presStyleLbl="bgShp" presStyleIdx="2" presStyleCnt="4"/>
      <dgm:spPr/>
      <dgm:t>
        <a:bodyPr/>
        <a:lstStyle/>
        <a:p>
          <a:endParaRPr lang="cs-CZ"/>
        </a:p>
      </dgm:t>
    </dgm:pt>
    <dgm:pt modelId="{050B8380-B048-4E66-A24B-6DBE1B7520C9}" type="pres">
      <dgm:prSet presAssocID="{49E73272-FC27-4655-B99D-E6AD0376079A}" presName="compChildNode" presStyleCnt="0"/>
      <dgm:spPr/>
    </dgm:pt>
    <dgm:pt modelId="{19D48CBD-D860-4929-BD8E-F1516D80F6D3}" type="pres">
      <dgm:prSet presAssocID="{49E73272-FC27-4655-B99D-E6AD0376079A}" presName="theInnerList" presStyleCnt="0"/>
      <dgm:spPr/>
    </dgm:pt>
    <dgm:pt modelId="{1014CA75-5921-4CA5-A21D-C68DD1A2E9EE}" type="pres">
      <dgm:prSet presAssocID="{C839CD34-FCD9-4E9C-A9C4-75272E968E71}" presName="childNode" presStyleLbl="node1" presStyleIdx="4" presStyleCnt="6" custLinFactNeighborX="-2502" custLinFactNeighborY="-4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8B7789-C2FA-4509-AD94-05D083DEF70E}" type="pres">
      <dgm:prSet presAssocID="{C839CD34-FCD9-4E9C-A9C4-75272E968E71}" presName="aSpace2" presStyleCnt="0"/>
      <dgm:spPr/>
    </dgm:pt>
    <dgm:pt modelId="{F1904620-5BC8-4353-BCE9-EF2D3E020D8B}" type="pres">
      <dgm:prSet presAssocID="{284DC2C1-9543-4751-A087-0250DB68DB2A}" presName="child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37A2F2-2D4D-40C6-BEEA-32A78C0CB793}" type="pres">
      <dgm:prSet presAssocID="{49E73272-FC27-4655-B99D-E6AD0376079A}" presName="aSpace" presStyleCnt="0"/>
      <dgm:spPr/>
    </dgm:pt>
    <dgm:pt modelId="{E50AAAF0-D2DD-4D18-812D-D4F819F4C87A}" type="pres">
      <dgm:prSet presAssocID="{6EA852FD-ECD4-4FC4-89C1-5396CF2AE3DF}" presName="compNode" presStyleCnt="0"/>
      <dgm:spPr/>
    </dgm:pt>
    <dgm:pt modelId="{10F31BA7-4D46-4E04-95CA-4F86257D2BB6}" type="pres">
      <dgm:prSet presAssocID="{6EA852FD-ECD4-4FC4-89C1-5396CF2AE3DF}" presName="aNode" presStyleLbl="bgShp" presStyleIdx="3" presStyleCnt="4" custLinFactNeighborX="2558" custLinFactNeighborY="416"/>
      <dgm:spPr/>
      <dgm:t>
        <a:bodyPr/>
        <a:lstStyle/>
        <a:p>
          <a:endParaRPr lang="cs-CZ"/>
        </a:p>
      </dgm:t>
    </dgm:pt>
    <dgm:pt modelId="{4309E6E0-9F35-4DA5-9D4D-B3B2C10BF0F4}" type="pres">
      <dgm:prSet presAssocID="{6EA852FD-ECD4-4FC4-89C1-5396CF2AE3DF}" presName="textNode" presStyleLbl="bgShp" presStyleIdx="3" presStyleCnt="4"/>
      <dgm:spPr/>
      <dgm:t>
        <a:bodyPr/>
        <a:lstStyle/>
        <a:p>
          <a:endParaRPr lang="cs-CZ"/>
        </a:p>
      </dgm:t>
    </dgm:pt>
    <dgm:pt modelId="{F3BC0DFF-56B1-4FDF-80B3-E6D739C23368}" type="pres">
      <dgm:prSet presAssocID="{6EA852FD-ECD4-4FC4-89C1-5396CF2AE3DF}" presName="compChildNode" presStyleCnt="0"/>
      <dgm:spPr/>
    </dgm:pt>
    <dgm:pt modelId="{479A5895-B64B-4413-A2B1-04ED15D678F1}" type="pres">
      <dgm:prSet presAssocID="{6EA852FD-ECD4-4FC4-89C1-5396CF2AE3DF}" presName="theInnerList" presStyleCnt="0"/>
      <dgm:spPr/>
    </dgm:pt>
  </dgm:ptLst>
  <dgm:cxnLst>
    <dgm:cxn modelId="{9F8C2A3A-018F-400A-86FB-4CD16943A295}" type="presOf" srcId="{33EAEA7B-3B76-4D1A-8F39-59ACBFDF7915}" destId="{6BF0492E-3932-4031-BDD1-FDD91EAFAAAE}" srcOrd="0" destOrd="0" presId="urn:microsoft.com/office/officeart/2005/8/layout/lProcess2"/>
    <dgm:cxn modelId="{0182326B-5B4F-4494-A9A2-8007AF819EEC}" type="presOf" srcId="{647C5192-0039-42E5-838D-D8685A171C66}" destId="{538C0BAE-58D3-4670-8EE5-4BD32D9F00FB}" srcOrd="1" destOrd="0" presId="urn:microsoft.com/office/officeart/2005/8/layout/lProcess2"/>
    <dgm:cxn modelId="{B316964F-FE97-4A0D-BC9B-621958D536D8}" type="presOf" srcId="{33EAEA7B-3B76-4D1A-8F39-59ACBFDF7915}" destId="{7AC4AB42-92BB-44BB-8114-F937D7FB1D95}" srcOrd="1" destOrd="0" presId="urn:microsoft.com/office/officeart/2005/8/layout/lProcess2"/>
    <dgm:cxn modelId="{9CA68C86-55F3-4618-BA2E-50C09B2F4F44}" srcId="{647C5192-0039-42E5-838D-D8685A171C66}" destId="{A06A5745-1A52-4D7E-B1F0-8098D952BF49}" srcOrd="0" destOrd="0" parTransId="{6A2C7173-AA59-43BB-93B2-32BA22966ABC}" sibTransId="{F0EB6FCA-FC5F-48A2-8278-82935173E018}"/>
    <dgm:cxn modelId="{B0FC05C2-006E-4B22-B4AA-E58EF9C9853C}" type="presOf" srcId="{10F36EAB-58F4-447C-9FAA-641D8ECD2042}" destId="{48A66CCD-98DD-4468-8789-C9C5ACB5AC9C}" srcOrd="0" destOrd="0" presId="urn:microsoft.com/office/officeart/2005/8/layout/lProcess2"/>
    <dgm:cxn modelId="{C35AD4C1-4BAE-4AA1-8A0C-0D4672C0EBF6}" type="presOf" srcId="{647C5192-0039-42E5-838D-D8685A171C66}" destId="{98A36109-26B5-4F31-841E-B57119E1EAF0}" srcOrd="0" destOrd="0" presId="urn:microsoft.com/office/officeart/2005/8/layout/lProcess2"/>
    <dgm:cxn modelId="{B4A17645-0A41-4980-B342-1A45AB5A936B}" srcId="{10F36EAB-58F4-447C-9FAA-641D8ECD2042}" destId="{49E73272-FC27-4655-B99D-E6AD0376079A}" srcOrd="2" destOrd="0" parTransId="{EF5DB950-BDA4-457B-AEF7-32F8C9B9C9D8}" sibTransId="{B7F73AA4-3FD7-4A88-AE9E-649A2DFE826A}"/>
    <dgm:cxn modelId="{93C898C2-927B-4F2D-AD0B-478301DE27B6}" srcId="{10F36EAB-58F4-447C-9FAA-641D8ECD2042}" destId="{6EA852FD-ECD4-4FC4-89C1-5396CF2AE3DF}" srcOrd="3" destOrd="0" parTransId="{13C877EF-9BF3-4017-AAA3-D41C4228B86B}" sibTransId="{DE946A10-E1F3-438E-A201-FDC4D516BFFB}"/>
    <dgm:cxn modelId="{7C2A9E2B-A057-48C6-A861-0C65103DEA34}" type="presOf" srcId="{A06A5745-1A52-4D7E-B1F0-8098D952BF49}" destId="{A93CC1F4-2873-4778-BF85-AC78877BC08B}" srcOrd="0" destOrd="0" presId="urn:microsoft.com/office/officeart/2005/8/layout/lProcess2"/>
    <dgm:cxn modelId="{2460A9B5-E99F-404B-A935-7B5457A5E74A}" type="presOf" srcId="{C839CD34-FCD9-4E9C-A9C4-75272E968E71}" destId="{1014CA75-5921-4CA5-A21D-C68DD1A2E9EE}" srcOrd="0" destOrd="0" presId="urn:microsoft.com/office/officeart/2005/8/layout/lProcess2"/>
    <dgm:cxn modelId="{060F7D9B-BE87-402B-8DCE-FCBD82DB3E98}" srcId="{33EAEA7B-3B76-4D1A-8F39-59ACBFDF7915}" destId="{7355CC08-7329-431A-81F6-5E4056061C2E}" srcOrd="0" destOrd="0" parTransId="{DC9D2D20-2ECA-4587-A22D-A242E92B9217}" sibTransId="{CCF8AD28-B349-46DE-B00F-DCB239DAD8AB}"/>
    <dgm:cxn modelId="{352F2BA2-9FCE-4A2A-8CFE-F0C5F7AB0C98}" srcId="{10F36EAB-58F4-447C-9FAA-641D8ECD2042}" destId="{33EAEA7B-3B76-4D1A-8F39-59ACBFDF7915}" srcOrd="1" destOrd="0" parTransId="{77751DA7-F87F-4653-9C24-A0E65A7FE1CD}" sibTransId="{E774F3DA-28BC-46B9-AACB-998F4DBD93D3}"/>
    <dgm:cxn modelId="{2879E054-5205-4FA1-AF18-F34E21A44DAA}" type="presOf" srcId="{284DC2C1-9543-4751-A087-0250DB68DB2A}" destId="{F1904620-5BC8-4353-BCE9-EF2D3E020D8B}" srcOrd="0" destOrd="0" presId="urn:microsoft.com/office/officeart/2005/8/layout/lProcess2"/>
    <dgm:cxn modelId="{590EE8CB-3C98-41CD-B84F-AEFF9024B633}" type="presOf" srcId="{7355CC08-7329-431A-81F6-5E4056061C2E}" destId="{EB6C741A-470B-4F7E-A17F-1B5AB3FD0461}" srcOrd="0" destOrd="0" presId="urn:microsoft.com/office/officeart/2005/8/layout/lProcess2"/>
    <dgm:cxn modelId="{7332D910-73EE-43D0-A442-76A4343CF93C}" type="presOf" srcId="{6EA852FD-ECD4-4FC4-89C1-5396CF2AE3DF}" destId="{4309E6E0-9F35-4DA5-9D4D-B3B2C10BF0F4}" srcOrd="1" destOrd="0" presId="urn:microsoft.com/office/officeart/2005/8/layout/lProcess2"/>
    <dgm:cxn modelId="{181358DA-40E1-463E-9146-03D71959B8B5}" type="presOf" srcId="{0EEB363D-235E-45EC-9364-E8E7B7A13591}" destId="{6A4E612C-F8DB-4958-9EBC-D96B21E8859E}" srcOrd="0" destOrd="0" presId="urn:microsoft.com/office/officeart/2005/8/layout/lProcess2"/>
    <dgm:cxn modelId="{E0964E9E-D683-46ED-93D5-3D9D4308ECCE}" type="presOf" srcId="{49E73272-FC27-4655-B99D-E6AD0376079A}" destId="{377151EC-893D-49A0-9C69-B9F0F916B4FB}" srcOrd="1" destOrd="0" presId="urn:microsoft.com/office/officeart/2005/8/layout/lProcess2"/>
    <dgm:cxn modelId="{5CABAD2F-ADE7-424D-8720-0C06BF7743E2}" srcId="{647C5192-0039-42E5-838D-D8685A171C66}" destId="{0EEB363D-235E-45EC-9364-E8E7B7A13591}" srcOrd="1" destOrd="0" parTransId="{F2853B6B-FB81-40A3-AB9B-DC640B22E36A}" sibTransId="{19A0868B-3994-436F-A5A6-411A5FB7DB98}"/>
    <dgm:cxn modelId="{9B9B6AF6-0FB1-4770-9A08-1BD7D82B7A75}" type="presOf" srcId="{6EA852FD-ECD4-4FC4-89C1-5396CF2AE3DF}" destId="{10F31BA7-4D46-4E04-95CA-4F86257D2BB6}" srcOrd="0" destOrd="0" presId="urn:microsoft.com/office/officeart/2005/8/layout/lProcess2"/>
    <dgm:cxn modelId="{A58D5265-E582-4B61-BD66-FB481C0FE765}" type="presOf" srcId="{49E73272-FC27-4655-B99D-E6AD0376079A}" destId="{983220C6-FD37-4882-98E5-81C44054BEF5}" srcOrd="0" destOrd="0" presId="urn:microsoft.com/office/officeart/2005/8/layout/lProcess2"/>
    <dgm:cxn modelId="{ED6C9A65-9419-4234-8383-4ED5F3ABF637}" srcId="{33EAEA7B-3B76-4D1A-8F39-59ACBFDF7915}" destId="{70E76D1E-066D-4863-9C14-F7E142A3872A}" srcOrd="1" destOrd="0" parTransId="{3F492217-E487-4FB7-9F5B-FD05EE229D61}" sibTransId="{82509661-D0A6-4AF4-8366-8C467756DAE5}"/>
    <dgm:cxn modelId="{82749334-FC98-4030-A412-BDFDF4C68374}" srcId="{49E73272-FC27-4655-B99D-E6AD0376079A}" destId="{C839CD34-FCD9-4E9C-A9C4-75272E968E71}" srcOrd="0" destOrd="0" parTransId="{D7B5D019-26AF-483D-9C84-628F8F598053}" sibTransId="{A60C4630-194F-4301-A339-F5F395D0CE13}"/>
    <dgm:cxn modelId="{448A6632-1B72-43CF-868F-49CB645D647E}" srcId="{49E73272-FC27-4655-B99D-E6AD0376079A}" destId="{284DC2C1-9543-4751-A087-0250DB68DB2A}" srcOrd="1" destOrd="0" parTransId="{D84F0351-B174-4A51-AD14-6641C23B967A}" sibTransId="{917C5200-3139-4409-9F36-9512388C3A67}"/>
    <dgm:cxn modelId="{6B415294-C3C8-4F36-B251-545713B71931}" srcId="{10F36EAB-58F4-447C-9FAA-641D8ECD2042}" destId="{647C5192-0039-42E5-838D-D8685A171C66}" srcOrd="0" destOrd="0" parTransId="{2D6936AC-3E09-489D-8E4E-449FECECF1AC}" sibTransId="{BED00FCC-4E36-45F0-8473-A282B83F4820}"/>
    <dgm:cxn modelId="{F9034E0F-FABC-419C-B82A-6AB76604CF58}" type="presOf" srcId="{70E76D1E-066D-4863-9C14-F7E142A3872A}" destId="{AB9BD5D1-6B34-4FC7-8BD4-6DA7C38F4C99}" srcOrd="0" destOrd="0" presId="urn:microsoft.com/office/officeart/2005/8/layout/lProcess2"/>
    <dgm:cxn modelId="{AA7587F0-C64B-449B-A786-4257100AFB33}" type="presParOf" srcId="{48A66CCD-98DD-4468-8789-C9C5ACB5AC9C}" destId="{95961B63-2E70-4261-A96F-9D9944174698}" srcOrd="0" destOrd="0" presId="urn:microsoft.com/office/officeart/2005/8/layout/lProcess2"/>
    <dgm:cxn modelId="{FFD858A4-A726-4256-A3E2-70B41C1B73A3}" type="presParOf" srcId="{95961B63-2E70-4261-A96F-9D9944174698}" destId="{98A36109-26B5-4F31-841E-B57119E1EAF0}" srcOrd="0" destOrd="0" presId="urn:microsoft.com/office/officeart/2005/8/layout/lProcess2"/>
    <dgm:cxn modelId="{8FB7F9D6-67F9-4116-9D4F-B4F7482F6D74}" type="presParOf" srcId="{95961B63-2E70-4261-A96F-9D9944174698}" destId="{538C0BAE-58D3-4670-8EE5-4BD32D9F00FB}" srcOrd="1" destOrd="0" presId="urn:microsoft.com/office/officeart/2005/8/layout/lProcess2"/>
    <dgm:cxn modelId="{7A1658A4-8B44-473D-82ED-FB094DC35CAD}" type="presParOf" srcId="{95961B63-2E70-4261-A96F-9D9944174698}" destId="{701923B1-60BA-4585-AD05-FD40CD45CDED}" srcOrd="2" destOrd="0" presId="urn:microsoft.com/office/officeart/2005/8/layout/lProcess2"/>
    <dgm:cxn modelId="{01003774-CF8F-44A2-90B7-C70706AAAF7F}" type="presParOf" srcId="{701923B1-60BA-4585-AD05-FD40CD45CDED}" destId="{95AA6BD8-71FA-4CF6-868C-68023F471A41}" srcOrd="0" destOrd="0" presId="urn:microsoft.com/office/officeart/2005/8/layout/lProcess2"/>
    <dgm:cxn modelId="{6AFE06BF-2FE9-45D4-AFCF-69367F5D19D5}" type="presParOf" srcId="{95AA6BD8-71FA-4CF6-868C-68023F471A41}" destId="{A93CC1F4-2873-4778-BF85-AC78877BC08B}" srcOrd="0" destOrd="0" presId="urn:microsoft.com/office/officeart/2005/8/layout/lProcess2"/>
    <dgm:cxn modelId="{D32FB03B-0147-4CE0-ACC5-3A4D3AF68DBC}" type="presParOf" srcId="{95AA6BD8-71FA-4CF6-868C-68023F471A41}" destId="{731FA3E6-6D5C-49AB-8DAB-C4BFA0F6998F}" srcOrd="1" destOrd="0" presId="urn:microsoft.com/office/officeart/2005/8/layout/lProcess2"/>
    <dgm:cxn modelId="{3C809601-0006-4CD7-A6E0-E4AADF60404B}" type="presParOf" srcId="{95AA6BD8-71FA-4CF6-868C-68023F471A41}" destId="{6A4E612C-F8DB-4958-9EBC-D96B21E8859E}" srcOrd="2" destOrd="0" presId="urn:microsoft.com/office/officeart/2005/8/layout/lProcess2"/>
    <dgm:cxn modelId="{D93CBCED-97DD-4FE5-878D-ADEF0159A367}" type="presParOf" srcId="{48A66CCD-98DD-4468-8789-C9C5ACB5AC9C}" destId="{784D8D13-D1E2-4021-AA7F-FA0FE0FE52B1}" srcOrd="1" destOrd="0" presId="urn:microsoft.com/office/officeart/2005/8/layout/lProcess2"/>
    <dgm:cxn modelId="{06DB960F-4EFC-4687-BF45-EA351978E25A}" type="presParOf" srcId="{48A66CCD-98DD-4468-8789-C9C5ACB5AC9C}" destId="{1CF90BA0-A16E-4E8C-8B69-20F68EBC0A35}" srcOrd="2" destOrd="0" presId="urn:microsoft.com/office/officeart/2005/8/layout/lProcess2"/>
    <dgm:cxn modelId="{A6A2936D-02F9-4FAA-91BC-241010ED29B2}" type="presParOf" srcId="{1CF90BA0-A16E-4E8C-8B69-20F68EBC0A35}" destId="{6BF0492E-3932-4031-BDD1-FDD91EAFAAAE}" srcOrd="0" destOrd="0" presId="urn:microsoft.com/office/officeart/2005/8/layout/lProcess2"/>
    <dgm:cxn modelId="{09727E2C-C026-4F7E-9432-76AB01D041E8}" type="presParOf" srcId="{1CF90BA0-A16E-4E8C-8B69-20F68EBC0A35}" destId="{7AC4AB42-92BB-44BB-8114-F937D7FB1D95}" srcOrd="1" destOrd="0" presId="urn:microsoft.com/office/officeart/2005/8/layout/lProcess2"/>
    <dgm:cxn modelId="{672D18C6-F301-41C5-A6D6-24AF956D2542}" type="presParOf" srcId="{1CF90BA0-A16E-4E8C-8B69-20F68EBC0A35}" destId="{3C5CBA63-BFFC-4FEB-BB72-7B17B91ECEB1}" srcOrd="2" destOrd="0" presId="urn:microsoft.com/office/officeart/2005/8/layout/lProcess2"/>
    <dgm:cxn modelId="{85B5E4B6-9B4D-4CC4-8BCB-4EF24DB18FBA}" type="presParOf" srcId="{3C5CBA63-BFFC-4FEB-BB72-7B17B91ECEB1}" destId="{3B2FDE04-5058-4F65-8F8A-78ACD1E028E1}" srcOrd="0" destOrd="0" presId="urn:microsoft.com/office/officeart/2005/8/layout/lProcess2"/>
    <dgm:cxn modelId="{D79F729E-1917-4E57-87C3-EAC63289805B}" type="presParOf" srcId="{3B2FDE04-5058-4F65-8F8A-78ACD1E028E1}" destId="{EB6C741A-470B-4F7E-A17F-1B5AB3FD0461}" srcOrd="0" destOrd="0" presId="urn:microsoft.com/office/officeart/2005/8/layout/lProcess2"/>
    <dgm:cxn modelId="{400A01EC-0C34-47A3-A2E3-CCA9A9EC1DDD}" type="presParOf" srcId="{3B2FDE04-5058-4F65-8F8A-78ACD1E028E1}" destId="{1F3D8C22-C1A6-4CA1-BECD-6D5BD165E8BA}" srcOrd="1" destOrd="0" presId="urn:microsoft.com/office/officeart/2005/8/layout/lProcess2"/>
    <dgm:cxn modelId="{7A8BF4E6-B50C-4513-8F0F-426770D448BB}" type="presParOf" srcId="{3B2FDE04-5058-4F65-8F8A-78ACD1E028E1}" destId="{AB9BD5D1-6B34-4FC7-8BD4-6DA7C38F4C99}" srcOrd="2" destOrd="0" presId="urn:microsoft.com/office/officeart/2005/8/layout/lProcess2"/>
    <dgm:cxn modelId="{D6CDDA14-3EA9-49CF-B3BF-F5BD57CFAB7C}" type="presParOf" srcId="{48A66CCD-98DD-4468-8789-C9C5ACB5AC9C}" destId="{136A24E7-5999-49A5-9204-29AA72E8DDBA}" srcOrd="3" destOrd="0" presId="urn:microsoft.com/office/officeart/2005/8/layout/lProcess2"/>
    <dgm:cxn modelId="{3D131EAB-BA3F-482C-8560-A98A992F0DB0}" type="presParOf" srcId="{48A66CCD-98DD-4468-8789-C9C5ACB5AC9C}" destId="{09A9C266-EAA9-4F88-A601-092167E48A46}" srcOrd="4" destOrd="0" presId="urn:microsoft.com/office/officeart/2005/8/layout/lProcess2"/>
    <dgm:cxn modelId="{D12C6D86-075F-46AC-9B23-69344F03BBAA}" type="presParOf" srcId="{09A9C266-EAA9-4F88-A601-092167E48A46}" destId="{983220C6-FD37-4882-98E5-81C44054BEF5}" srcOrd="0" destOrd="0" presId="urn:microsoft.com/office/officeart/2005/8/layout/lProcess2"/>
    <dgm:cxn modelId="{A0787A9B-5C06-4CFC-A8BD-23D6F0EB6990}" type="presParOf" srcId="{09A9C266-EAA9-4F88-A601-092167E48A46}" destId="{377151EC-893D-49A0-9C69-B9F0F916B4FB}" srcOrd="1" destOrd="0" presId="urn:microsoft.com/office/officeart/2005/8/layout/lProcess2"/>
    <dgm:cxn modelId="{34268D87-EE23-419F-A317-C4D4A58664BE}" type="presParOf" srcId="{09A9C266-EAA9-4F88-A601-092167E48A46}" destId="{050B8380-B048-4E66-A24B-6DBE1B7520C9}" srcOrd="2" destOrd="0" presId="urn:microsoft.com/office/officeart/2005/8/layout/lProcess2"/>
    <dgm:cxn modelId="{CBB01732-BA1F-4DAF-B948-5B358EB4BEAC}" type="presParOf" srcId="{050B8380-B048-4E66-A24B-6DBE1B7520C9}" destId="{19D48CBD-D860-4929-BD8E-F1516D80F6D3}" srcOrd="0" destOrd="0" presId="urn:microsoft.com/office/officeart/2005/8/layout/lProcess2"/>
    <dgm:cxn modelId="{0FD035BF-0571-4DAC-8DA1-EEBBCE3E8354}" type="presParOf" srcId="{19D48CBD-D860-4929-BD8E-F1516D80F6D3}" destId="{1014CA75-5921-4CA5-A21D-C68DD1A2E9EE}" srcOrd="0" destOrd="0" presId="urn:microsoft.com/office/officeart/2005/8/layout/lProcess2"/>
    <dgm:cxn modelId="{78FA0D24-D080-424E-9297-84B4A6F3A864}" type="presParOf" srcId="{19D48CBD-D860-4929-BD8E-F1516D80F6D3}" destId="{3C8B7789-C2FA-4509-AD94-05D083DEF70E}" srcOrd="1" destOrd="0" presId="urn:microsoft.com/office/officeart/2005/8/layout/lProcess2"/>
    <dgm:cxn modelId="{568F84E4-F834-441A-A4C2-92A029A21220}" type="presParOf" srcId="{19D48CBD-D860-4929-BD8E-F1516D80F6D3}" destId="{F1904620-5BC8-4353-BCE9-EF2D3E020D8B}" srcOrd="2" destOrd="0" presId="urn:microsoft.com/office/officeart/2005/8/layout/lProcess2"/>
    <dgm:cxn modelId="{F69822D5-6603-4B1D-BA6F-80E25C40ABE7}" type="presParOf" srcId="{48A66CCD-98DD-4468-8789-C9C5ACB5AC9C}" destId="{1837A2F2-2D4D-40C6-BEEA-32A78C0CB793}" srcOrd="5" destOrd="0" presId="urn:microsoft.com/office/officeart/2005/8/layout/lProcess2"/>
    <dgm:cxn modelId="{1182BE8E-3AFE-4120-98DC-2D7615C102F4}" type="presParOf" srcId="{48A66CCD-98DD-4468-8789-C9C5ACB5AC9C}" destId="{E50AAAF0-D2DD-4D18-812D-D4F819F4C87A}" srcOrd="6" destOrd="0" presId="urn:microsoft.com/office/officeart/2005/8/layout/lProcess2"/>
    <dgm:cxn modelId="{1C4D863D-924A-45BD-B33F-D3BC5F836361}" type="presParOf" srcId="{E50AAAF0-D2DD-4D18-812D-D4F819F4C87A}" destId="{10F31BA7-4D46-4E04-95CA-4F86257D2BB6}" srcOrd="0" destOrd="0" presId="urn:microsoft.com/office/officeart/2005/8/layout/lProcess2"/>
    <dgm:cxn modelId="{44B3931F-1BCC-46EE-B8FC-B8A397E350C0}" type="presParOf" srcId="{E50AAAF0-D2DD-4D18-812D-D4F819F4C87A}" destId="{4309E6E0-9F35-4DA5-9D4D-B3B2C10BF0F4}" srcOrd="1" destOrd="0" presId="urn:microsoft.com/office/officeart/2005/8/layout/lProcess2"/>
    <dgm:cxn modelId="{F48ACC09-FE07-432E-8F83-8B4E7EA0299F}" type="presParOf" srcId="{E50AAAF0-D2DD-4D18-812D-D4F819F4C87A}" destId="{F3BC0DFF-56B1-4FDF-80B3-E6D739C23368}" srcOrd="2" destOrd="0" presId="urn:microsoft.com/office/officeart/2005/8/layout/lProcess2"/>
    <dgm:cxn modelId="{8213E2A0-415F-409B-A27D-8682A0240B16}" type="presParOf" srcId="{F3BC0DFF-56B1-4FDF-80B3-E6D739C23368}" destId="{479A5895-B64B-4413-A2B1-04ED15D678F1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A36109-26B5-4F31-841E-B57119E1EAF0}">
      <dsp:nvSpPr>
        <dsp:cNvPr id="0" name=""/>
        <dsp:cNvSpPr/>
      </dsp:nvSpPr>
      <dsp:spPr>
        <a:xfrm>
          <a:off x="1873" y="0"/>
          <a:ext cx="1838734" cy="37338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slunce</a:t>
          </a:r>
          <a:endParaRPr lang="cs-CZ" sz="4400" kern="1200" dirty="0"/>
        </a:p>
      </dsp:txBody>
      <dsp:txXfrm>
        <a:off x="1873" y="0"/>
        <a:ext cx="1838734" cy="1120140"/>
      </dsp:txXfrm>
    </dsp:sp>
    <dsp:sp modelId="{A93CC1F4-2873-4778-BF85-AC78877BC08B}">
      <dsp:nvSpPr>
        <dsp:cNvPr id="0" name=""/>
        <dsp:cNvSpPr/>
      </dsp:nvSpPr>
      <dsp:spPr>
        <a:xfrm>
          <a:off x="185747" y="1121233"/>
          <a:ext cx="1470987" cy="11257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chemeClr val="tx1"/>
              </a:solidFill>
            </a:rPr>
            <a:t>sluníčko, slunný, sluneční, slunečník, slunečnice</a:t>
          </a:r>
          <a:endParaRPr lang="cs-CZ" sz="1500" b="1" kern="1200" dirty="0">
            <a:solidFill>
              <a:schemeClr val="tx1"/>
            </a:solidFill>
          </a:endParaRPr>
        </a:p>
      </dsp:txBody>
      <dsp:txXfrm>
        <a:off x="218720" y="1154206"/>
        <a:ext cx="1405041" cy="1059845"/>
      </dsp:txXfrm>
    </dsp:sp>
    <dsp:sp modelId="{6A4E612C-F8DB-4958-9EBC-D96B21E8859E}">
      <dsp:nvSpPr>
        <dsp:cNvPr id="0" name=""/>
        <dsp:cNvSpPr/>
      </dsp:nvSpPr>
      <dsp:spPr>
        <a:xfrm>
          <a:off x="185747" y="2420224"/>
          <a:ext cx="1470987" cy="11257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rgbClr val="FF0000"/>
              </a:solidFill>
            </a:rPr>
            <a:t>slunci, sluncem, sluncích</a:t>
          </a:r>
          <a:endParaRPr lang="cs-CZ" sz="1500" b="1" kern="1200" dirty="0">
            <a:solidFill>
              <a:srgbClr val="FF0000"/>
            </a:solidFill>
          </a:endParaRPr>
        </a:p>
      </dsp:txBody>
      <dsp:txXfrm>
        <a:off x="218720" y="2453197"/>
        <a:ext cx="1405041" cy="1059845"/>
      </dsp:txXfrm>
    </dsp:sp>
    <dsp:sp modelId="{6BF0492E-3932-4031-BDD1-FDD91EAFAAAE}">
      <dsp:nvSpPr>
        <dsp:cNvPr id="0" name=""/>
        <dsp:cNvSpPr/>
      </dsp:nvSpPr>
      <dsp:spPr>
        <a:xfrm>
          <a:off x="1978513" y="0"/>
          <a:ext cx="1838734" cy="37338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pít</a:t>
          </a:r>
          <a:endParaRPr lang="cs-CZ" sz="4400" kern="1200" dirty="0"/>
        </a:p>
      </dsp:txBody>
      <dsp:txXfrm>
        <a:off x="1978513" y="0"/>
        <a:ext cx="1838734" cy="1120140"/>
      </dsp:txXfrm>
    </dsp:sp>
    <dsp:sp modelId="{EB6C741A-470B-4F7E-A17F-1B5AB3FD0461}">
      <dsp:nvSpPr>
        <dsp:cNvPr id="0" name=""/>
        <dsp:cNvSpPr/>
      </dsp:nvSpPr>
      <dsp:spPr>
        <a:xfrm>
          <a:off x="2162386" y="1121233"/>
          <a:ext cx="1470987" cy="11257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chemeClr val="tx1"/>
              </a:solidFill>
            </a:rPr>
            <a:t>napít, vypít, zapít, vypitý, pitný, pití</a:t>
          </a:r>
          <a:endParaRPr lang="cs-CZ" sz="1500" b="1" kern="1200" dirty="0">
            <a:solidFill>
              <a:schemeClr val="tx1"/>
            </a:solidFill>
          </a:endParaRPr>
        </a:p>
      </dsp:txBody>
      <dsp:txXfrm>
        <a:off x="2195359" y="1154206"/>
        <a:ext cx="1405041" cy="1059845"/>
      </dsp:txXfrm>
    </dsp:sp>
    <dsp:sp modelId="{AB9BD5D1-6B34-4FC7-8BD4-6DA7C38F4C99}">
      <dsp:nvSpPr>
        <dsp:cNvPr id="0" name=""/>
        <dsp:cNvSpPr/>
      </dsp:nvSpPr>
      <dsp:spPr>
        <a:xfrm>
          <a:off x="2162386" y="2420224"/>
          <a:ext cx="1470987" cy="11257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rgbClr val="FF0000"/>
              </a:solidFill>
            </a:rPr>
            <a:t>piješ, pijeme, pili jste, budou pít, pil bych, pili bychom, pijte!</a:t>
          </a:r>
          <a:endParaRPr lang="cs-CZ" sz="1500" b="1" kern="1200" dirty="0">
            <a:solidFill>
              <a:srgbClr val="FF0000"/>
            </a:solidFill>
          </a:endParaRPr>
        </a:p>
      </dsp:txBody>
      <dsp:txXfrm>
        <a:off x="2195359" y="2453197"/>
        <a:ext cx="1405041" cy="1059845"/>
      </dsp:txXfrm>
    </dsp:sp>
    <dsp:sp modelId="{983220C6-FD37-4882-98E5-81C44054BEF5}">
      <dsp:nvSpPr>
        <dsp:cNvPr id="0" name=""/>
        <dsp:cNvSpPr/>
      </dsp:nvSpPr>
      <dsp:spPr>
        <a:xfrm>
          <a:off x="3955152" y="0"/>
          <a:ext cx="1838734" cy="37338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les</a:t>
          </a:r>
          <a:endParaRPr lang="cs-CZ" sz="4400" kern="1200" dirty="0"/>
        </a:p>
      </dsp:txBody>
      <dsp:txXfrm>
        <a:off x="3955152" y="0"/>
        <a:ext cx="1838734" cy="1120140"/>
      </dsp:txXfrm>
    </dsp:sp>
    <dsp:sp modelId="{1014CA75-5921-4CA5-A21D-C68DD1A2E9EE}">
      <dsp:nvSpPr>
        <dsp:cNvPr id="0" name=""/>
        <dsp:cNvSpPr/>
      </dsp:nvSpPr>
      <dsp:spPr>
        <a:xfrm>
          <a:off x="4102221" y="1120468"/>
          <a:ext cx="1470987" cy="1125791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shade val="63000"/>
              </a:schemeClr>
            </a:gs>
            <a:gs pos="30000">
              <a:schemeClr val="accent1">
                <a:shade val="90000"/>
                <a:satMod val="110000"/>
              </a:schemeClr>
            </a:gs>
            <a:gs pos="45000">
              <a:schemeClr val="accent1">
                <a:shade val="100000"/>
                <a:satMod val="118000"/>
              </a:schemeClr>
            </a:gs>
            <a:gs pos="55000">
              <a:schemeClr val="accent1">
                <a:shade val="100000"/>
                <a:satMod val="118000"/>
              </a:schemeClr>
            </a:gs>
            <a:gs pos="73000">
              <a:schemeClr val="accent1">
                <a:shade val="90000"/>
                <a:satMod val="110000"/>
              </a:schemeClr>
            </a:gs>
            <a:gs pos="100000">
              <a:schemeClr val="accent1">
                <a:shade val="63000"/>
              </a:schemeClr>
            </a:gs>
          </a:gsLst>
          <a:lin ang="950000" scaled="1"/>
        </a:gradFill>
        <a:ln w="9525" cap="flat" cmpd="sng" algn="ctr">
          <a:solidFill>
            <a:schemeClr val="accent1"/>
          </a:solidFill>
          <a:prstDash val="solid"/>
        </a:ln>
        <a:effectLst>
          <a:outerShdw blurRad="50800" dist="41909" dir="5400000" rotWithShape="0">
            <a:srgbClr val="000000">
              <a:alpha val="40000"/>
            </a:srgbClr>
          </a:outerShdw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chemeClr val="tx1"/>
              </a:solidFill>
            </a:rPr>
            <a:t>prales, lesní, lesník, lesnatý, lesnický, zálesák</a:t>
          </a:r>
          <a:endParaRPr lang="cs-CZ" sz="1500" b="1" kern="1200" dirty="0">
            <a:solidFill>
              <a:schemeClr val="tx1"/>
            </a:solidFill>
          </a:endParaRPr>
        </a:p>
      </dsp:txBody>
      <dsp:txXfrm>
        <a:off x="4135194" y="1153441"/>
        <a:ext cx="1405041" cy="1059845"/>
      </dsp:txXfrm>
    </dsp:sp>
    <dsp:sp modelId="{F1904620-5BC8-4353-BCE9-EF2D3E020D8B}">
      <dsp:nvSpPr>
        <dsp:cNvPr id="0" name=""/>
        <dsp:cNvSpPr/>
      </dsp:nvSpPr>
      <dsp:spPr>
        <a:xfrm>
          <a:off x="4139025" y="2420224"/>
          <a:ext cx="1470987" cy="11257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rgbClr val="FF0000"/>
              </a:solidFill>
            </a:rPr>
            <a:t>lesa, lesu, lesem, lesy, lesů</a:t>
          </a:r>
          <a:endParaRPr lang="cs-CZ" sz="1500" b="1" kern="1200" dirty="0">
            <a:solidFill>
              <a:srgbClr val="FF0000"/>
            </a:solidFill>
          </a:endParaRPr>
        </a:p>
      </dsp:txBody>
      <dsp:txXfrm>
        <a:off x="4171998" y="2453197"/>
        <a:ext cx="1405041" cy="1059845"/>
      </dsp:txXfrm>
    </dsp:sp>
    <dsp:sp modelId="{10F31BA7-4D46-4E04-95CA-4F86257D2BB6}">
      <dsp:nvSpPr>
        <dsp:cNvPr id="0" name=""/>
        <dsp:cNvSpPr/>
      </dsp:nvSpPr>
      <dsp:spPr>
        <a:xfrm>
          <a:off x="5933665" y="0"/>
          <a:ext cx="1838734" cy="37338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modrý</a:t>
          </a:r>
          <a:endParaRPr lang="cs-CZ" sz="4400" kern="1200" dirty="0"/>
        </a:p>
      </dsp:txBody>
      <dsp:txXfrm>
        <a:off x="5933665" y="0"/>
        <a:ext cx="1838734" cy="11201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ČESKÝ JAZYK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SLOVNÍ ZÁSOBA II.</a:t>
            </a:r>
          </a:p>
          <a:p>
            <a:r>
              <a:rPr lang="cs-CZ" dirty="0" smtClean="0"/>
              <a:t>AUTOR: Mgr. Kateřina Mládková</a:t>
            </a:r>
          </a:p>
          <a:p>
            <a:r>
              <a:rPr lang="cs-CZ" dirty="0" smtClean="0"/>
              <a:t>DATUM VYTVOŘENÍ: 19. 8.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VY_32_INOVACE_45_KM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Anotace:</a:t>
            </a:r>
            <a:br>
              <a:rPr lang="cs-CZ" dirty="0"/>
            </a:br>
            <a:r>
              <a:rPr lang="cs-CZ" dirty="0"/>
              <a:t>Cílová skupina: Prezentace vytvořena jako doplněk k učivu 7. ročníku.</a:t>
            </a:r>
            <a:br>
              <a:rPr lang="cs-CZ" dirty="0"/>
            </a:br>
            <a:r>
              <a:rPr lang="cs-CZ" dirty="0"/>
              <a:t>Téma: </a:t>
            </a:r>
            <a:r>
              <a:rPr lang="cs-CZ" dirty="0" smtClean="0"/>
              <a:t>Slovní zásoba II</a:t>
            </a:r>
            <a:r>
              <a:rPr lang="cs-CZ" dirty="0"/>
              <a:t>. </a:t>
            </a:r>
            <a:br>
              <a:rPr lang="cs-CZ" dirty="0"/>
            </a:br>
            <a:r>
              <a:rPr lang="cs-CZ" dirty="0"/>
              <a:t>Cíl: </a:t>
            </a:r>
            <a:r>
              <a:rPr lang="cs-CZ" dirty="0" smtClean="0"/>
              <a:t>Obohacování slovní zásoby.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Pomůcky: psací potřeby, pracovní listy</a:t>
            </a:r>
            <a:br>
              <a:rPr lang="cs-CZ" dirty="0"/>
            </a:br>
            <a:r>
              <a:rPr lang="cs-CZ" dirty="0"/>
              <a:t>Pilotáž: Žáci si ověřili možnost samostatně pracovat a aplikovat získané vědomosti.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707904" y="2564904"/>
            <a:ext cx="5076711" cy="1938992"/>
          </a:xfrm>
          <a:prstGeom prst="rect">
            <a:avLst/>
          </a:prstGeom>
          <a:scene3d>
            <a:camera prst="perspectiveContrastingLeftFacing"/>
            <a:lightRig rig="flat" dir="t"/>
          </a:scene3d>
          <a:sp3d contourW="15875">
            <a:bevelT w="95250" h="127000" prst="angle"/>
            <a:contourClr>
              <a:schemeClr val="accent1">
                <a:shade val="3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/>
              <a:t>slovní zásoba </a:t>
            </a:r>
          </a:p>
          <a:p>
            <a:r>
              <a:rPr lang="cs-CZ" sz="6000" b="1" dirty="0" smtClean="0"/>
              <a:t>pracovní listy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858486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2588" y="692696"/>
            <a:ext cx="8568952" cy="3600400"/>
          </a:xfrm>
          <a:effectLst>
            <a:glow rad="228600">
              <a:schemeClr val="accent6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>
                <a:latin typeface="Comic Sans MS" pitchFamily="66" charset="0"/>
              </a:rPr>
              <a:t/>
            </a:r>
            <a:br>
              <a:rPr lang="cs-CZ" b="1" dirty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 Pomocí následujícího obrázku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 si zopakujeme možnosti 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smtClean="0">
                <a:latin typeface="Comic Sans MS" pitchFamily="66" charset="0"/>
              </a:rPr>
              <a:t>obohacování slovní zásoby.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>
                <a:latin typeface="Comic Sans MS" pitchFamily="66" charset="0"/>
              </a:rPr>
              <a:t/>
            </a:r>
            <a:br>
              <a:rPr lang="cs-CZ" b="1" dirty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 Přiřaďte pojmenování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 do správného oddílu na truhle.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2" name="Picture 4" descr="C:\Users\ZS SLOVAN\AppData\Local\Microsoft\Windows\Temporary Internet Files\Content.IE5\L64688HW\MC900193686[1].wmf"/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571245"/>
            <a:ext cx="4671588" cy="2284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2793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9" name="Picture 15" descr="C:\Users\ZS SLOVAN\AppData\Local\Microsoft\Windows\Temporary Internet Files\Content.IE5\L64688HW\MC900193686[1].wmf"/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01528"/>
            <a:ext cx="8715834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1444" y="1864633"/>
            <a:ext cx="2596149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TVOŘENÍ SLOV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2326931"/>
            <a:ext cx="581591" cy="378565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O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D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V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O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Z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O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V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Á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N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Í</a:t>
            </a: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2326298"/>
            <a:ext cx="529600" cy="304698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S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K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L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Á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D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Á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N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483768" y="2326931"/>
            <a:ext cx="532919" cy="2677656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Z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K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R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A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T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K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355868" y="2245907"/>
            <a:ext cx="1871025" cy="1569660"/>
          </a:xfrm>
          <a:prstGeom prst="rect">
            <a:avLst/>
          </a:prstGeom>
          <a:scene3d>
            <a:camera prst="perspectiveHeroicExtremeRightFacing"/>
            <a:lightRig rig="flat" dir="t"/>
          </a:scene3d>
          <a:sp3d contourW="15875">
            <a:bevelT w="95250" h="127000"/>
            <a:contourClr>
              <a:schemeClr val="accent1">
                <a:shade val="3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PŘEJÍMÁNÍ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SLOV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Z CIZÍCH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JAZYKŮ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9475" y="3665759"/>
            <a:ext cx="2147576" cy="1200329"/>
          </a:xfrm>
          <a:prstGeom prst="rect">
            <a:avLst/>
          </a:prstGeom>
          <a:scene3d>
            <a:camera prst="perspectiveContrastingRightFacing"/>
            <a:lightRig rig="flat" dir="t"/>
          </a:scene3d>
          <a:sp3d contourW="15875">
            <a:bevelT w="95250" h="127000"/>
            <a:contourClr>
              <a:schemeClr val="accent6">
                <a:shade val="30000"/>
              </a:schemeClr>
            </a:contourClr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SPOJOVÁNÍ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      SLOV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V SOUSLOVÍ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1972988"/>
            <a:ext cx="2520113" cy="2308324"/>
          </a:xfrm>
          <a:prstGeom prst="rect">
            <a:avLst/>
          </a:prstGeom>
          <a:scene3d>
            <a:camera prst="perspectiveContrastingRightFacing"/>
            <a:lightRig rig="flat" dir="t"/>
          </a:scene3d>
          <a:sp3d contourW="15875">
            <a:bevelT w="95250" h="127000"/>
            <a:contourClr>
              <a:schemeClr val="accent5">
                <a:shade val="30000"/>
              </a:schemeClr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PŘENÁŠENÍ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SLOVNÍHO 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VÝZNAMU</a:t>
            </a:r>
          </a:p>
          <a:p>
            <a:endParaRPr lang="cs-CZ" sz="2400" b="1" dirty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METAFORICKY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METONYMIÍ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631" y="54901"/>
            <a:ext cx="140455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podkroví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2251" y="573144"/>
            <a:ext cx="1620957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nedopalek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1101527"/>
            <a:ext cx="282801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z</a:t>
            </a:r>
            <a:r>
              <a:rPr lang="cs-CZ" sz="2400" b="1" dirty="0" smtClean="0">
                <a:latin typeface="Comic Sans MS" pitchFamily="66" charset="0"/>
              </a:rPr>
              <a:t>latý míč (Slunce</a:t>
            </a:r>
            <a:r>
              <a:rPr lang="cs-CZ" sz="2000" b="1" dirty="0" smtClean="0">
                <a:latin typeface="Comic Sans MS" pitchFamily="66" charset="0"/>
              </a:rPr>
              <a:t>)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26392" y="18033"/>
            <a:ext cx="22589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d</a:t>
            </a:r>
            <a:r>
              <a:rPr lang="cs-CZ" sz="2400" b="1" dirty="0" smtClean="0">
                <a:latin typeface="Comic Sans MS" pitchFamily="66" charset="0"/>
              </a:rPr>
              <a:t>oba kamenná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03232" y="639863"/>
            <a:ext cx="102624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lidoop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23483" y="178198"/>
            <a:ext cx="1071127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motýlí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81445" y="1402968"/>
            <a:ext cx="172194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květinářka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28644" y="1344302"/>
            <a:ext cx="10567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Čedok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490954" y="834239"/>
            <a:ext cx="1471878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radostný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44918" y="803975"/>
            <a:ext cx="159050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nadměrné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11552" y="1344716"/>
            <a:ext cx="2247731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z</a:t>
            </a:r>
            <a:r>
              <a:rPr lang="cs-CZ" sz="2400" b="1" dirty="0" smtClean="0">
                <a:latin typeface="Comic Sans MS" pitchFamily="66" charset="0"/>
              </a:rPr>
              <a:t>ákladní škola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403391" y="285733"/>
            <a:ext cx="2302233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mandle (krční)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089660" y="2326298"/>
            <a:ext cx="60305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EU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294314" y="4582208"/>
            <a:ext cx="135485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podzemí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226893" y="5787497"/>
            <a:ext cx="212269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n</a:t>
            </a:r>
            <a:r>
              <a:rPr lang="cs-CZ" sz="2400" b="1" dirty="0" smtClean="0">
                <a:latin typeface="Comic Sans MS" pitchFamily="66" charset="0"/>
              </a:rPr>
              <a:t>ákladní auto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01853" y="5142453"/>
            <a:ext cx="129073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medaile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166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7724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dirty="0" smtClean="0"/>
              <a:t>                          pracovní list 1.  </a:t>
            </a:r>
            <a:br>
              <a:rPr lang="cs-CZ" sz="2400" b="1" dirty="0" smtClean="0"/>
            </a:br>
            <a:r>
              <a:rPr lang="cs-CZ" sz="2400" b="1" dirty="0" smtClean="0"/>
              <a:t> Určete způsob tvoření uvedených slov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16832"/>
            <a:ext cx="7772400" cy="305293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2800" b="1" dirty="0">
                <a:latin typeface="Comic Sans MS" pitchFamily="66" charset="0"/>
              </a:rPr>
              <a:t>k</a:t>
            </a:r>
            <a:r>
              <a:rPr lang="cs-CZ" sz="2800" b="1" dirty="0" smtClean="0">
                <a:latin typeface="Comic Sans MS" pitchFamily="66" charset="0"/>
              </a:rPr>
              <a:t>olotoč, poškolák, medvědice, blahodárný, ČSSD, okamžik, nakreslit, bezúčelný, čtyřlístek, počítač, trojúhelník, KB, školník, lamželezo, arabština, přípona, kratochvíle, prastarý, EU, protijedoucí, zálesák, popoběhnout, budižkničemu, vodotěsný, </a:t>
            </a:r>
            <a:r>
              <a:rPr lang="cs-CZ" sz="2800" b="1" dirty="0" err="1" smtClean="0">
                <a:latin typeface="Comic Sans MS" pitchFamily="66" charset="0"/>
              </a:rPr>
              <a:t>Krnap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2757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Řešení 1.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Odvozování</a:t>
            </a:r>
            <a:r>
              <a:rPr lang="cs-CZ" sz="2400" b="1" dirty="0" smtClean="0"/>
              <a:t> – poškolák, medvědice, nakreslit, bezúčelný, počítač, školník, arabština, přípona, prastarý, zálesák, popoběhnout</a:t>
            </a:r>
          </a:p>
          <a:p>
            <a:pPr marL="68580" indent="0">
              <a:buNone/>
            </a:pPr>
            <a:endParaRPr lang="cs-CZ" sz="2400" b="1" dirty="0"/>
          </a:p>
          <a:p>
            <a:pPr marL="6858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Skládání</a:t>
            </a:r>
            <a:r>
              <a:rPr lang="cs-CZ" sz="2400" b="1" dirty="0" smtClean="0"/>
              <a:t> – kolotoč, blahodárný, okamžik, čtyřlístek, trojúhelník, lamželezo, kratochvíle, protijedoucí, budižkničemu, vodotěsný</a:t>
            </a:r>
          </a:p>
          <a:p>
            <a:pPr marL="68580" indent="0">
              <a:buNone/>
            </a:pPr>
            <a:endParaRPr lang="cs-CZ" sz="2400" b="1" dirty="0"/>
          </a:p>
          <a:p>
            <a:pPr marL="6858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Zkracování</a:t>
            </a:r>
            <a:r>
              <a:rPr lang="cs-CZ" sz="2400" b="1" dirty="0" smtClean="0"/>
              <a:t> – ČSSD, ČSOB, KB, </a:t>
            </a:r>
            <a:r>
              <a:rPr lang="cs-CZ" sz="2400" b="1" dirty="0" err="1" smtClean="0"/>
              <a:t>Krnap</a:t>
            </a:r>
            <a:endParaRPr lang="cs-CZ" sz="2400" b="1" dirty="0"/>
          </a:p>
        </p:txBody>
      </p:sp>
      <p:pic>
        <p:nvPicPr>
          <p:cNvPr id="1027" name="Picture 3" descr="C:\Users\ZS SLOVAN\AppData\Local\Microsoft\Windows\Temporary Internet Files\Content.IE5\XZIKAPTA\MC900318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-34280"/>
            <a:ext cx="1880921" cy="1615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449397"/>
      </p:ext>
    </p:extLst>
  </p:cSld>
  <p:clrMapOvr>
    <a:masterClrMapping/>
  </p:clrMapOvr>
  <p:transition spd="slow">
    <p:pull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                     Pracovní list 2.</a:t>
            </a:r>
            <a:br>
              <a:rPr lang="cs-CZ" sz="2800" b="1" dirty="0" smtClean="0"/>
            </a:br>
            <a:r>
              <a:rPr lang="cs-CZ" sz="2800" b="1" dirty="0" smtClean="0"/>
              <a:t>slova příbuzná a tvary téhož slova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b="1" dirty="0" smtClean="0"/>
              <a:t>K uvedeným slovům napište do jednoho sloupce slova příbuzná a do druhého tvary téhož slova:</a:t>
            </a:r>
          </a:p>
          <a:p>
            <a:pPr marL="68580" indent="0">
              <a:buNone/>
            </a:pPr>
            <a:endParaRPr lang="cs-CZ" sz="2400" b="1" dirty="0">
              <a:solidFill>
                <a:srgbClr val="002060"/>
              </a:solidFill>
            </a:endParaRPr>
          </a:p>
          <a:p>
            <a:pPr marL="68580" indent="0">
              <a:buNone/>
            </a:pP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           </a:t>
            </a:r>
            <a:r>
              <a:rPr lang="cs-CZ" sz="3200" b="1" dirty="0" smtClean="0">
                <a:solidFill>
                  <a:srgbClr val="002060"/>
                </a:solidFill>
                <a:latin typeface="Franklin Gothic Book"/>
              </a:rPr>
              <a:t>► 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slunce</a:t>
            </a:r>
          </a:p>
          <a:p>
            <a:pPr marL="68580" indent="0">
              <a:buNone/>
            </a:pP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           </a:t>
            </a:r>
            <a:r>
              <a:rPr lang="cs-CZ" sz="3200" b="1" dirty="0" smtClean="0">
                <a:solidFill>
                  <a:srgbClr val="002060"/>
                </a:solidFill>
                <a:latin typeface="Franklin Gothic Book"/>
              </a:rPr>
              <a:t>► 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pít</a:t>
            </a:r>
            <a:endParaRPr lang="cs-CZ" sz="3200" b="1" dirty="0">
              <a:solidFill>
                <a:srgbClr val="002060"/>
              </a:solidFill>
              <a:latin typeface="Comic Sans MS" pitchFamily="66" charset="0"/>
            </a:endParaRPr>
          </a:p>
          <a:p>
            <a:pPr marL="68580" indent="0">
              <a:buNone/>
            </a:pP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           </a:t>
            </a:r>
            <a:r>
              <a:rPr lang="cs-CZ" sz="3200" b="1" dirty="0" smtClean="0">
                <a:solidFill>
                  <a:srgbClr val="002060"/>
                </a:solidFill>
                <a:latin typeface="Franklin Gothic Book"/>
              </a:rPr>
              <a:t>► 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les</a:t>
            </a:r>
          </a:p>
          <a:p>
            <a:pPr marL="68580" indent="0">
              <a:buNone/>
            </a:pP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           </a:t>
            </a:r>
            <a:r>
              <a:rPr lang="cs-CZ" sz="3200" b="1" dirty="0" smtClean="0">
                <a:solidFill>
                  <a:srgbClr val="002060"/>
                </a:solidFill>
                <a:latin typeface="Franklin Gothic Book"/>
              </a:rPr>
              <a:t>► 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modrý</a:t>
            </a:r>
            <a:endParaRPr lang="cs-CZ" sz="32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2053" name="Picture 5" descr="C:\Users\ZS SLOVAN\AppData\Local\Microsoft\Windows\Temporary Internet Files\Content.IE5\L64688HW\MC900228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6293" y="3645024"/>
            <a:ext cx="2551357" cy="15841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84304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Řešení 2. </a:t>
            </a:r>
            <a:endParaRPr lang="cs-CZ" sz="28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9166122"/>
              </p:ext>
            </p:extLst>
          </p:nvPr>
        </p:nvGraphicFramePr>
        <p:xfrm>
          <a:off x="755576" y="1844824"/>
          <a:ext cx="7772400" cy="3733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C:\Users\ZS SLOVAN\AppData\Local\Microsoft\Windows\Temporary Internet Files\Content.IE5\UZPWBPH9\MC9003188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0"/>
            <a:ext cx="1880921" cy="1615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28207" y="2708920"/>
            <a:ext cx="1609668" cy="122586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1"/>
                </a:solidFill>
              </a:rPr>
              <a:t>m</a:t>
            </a:r>
            <a:r>
              <a:rPr lang="cs-CZ" sz="1600" b="1" dirty="0" smtClean="0">
                <a:solidFill>
                  <a:schemeClr val="tx1"/>
                </a:solidFill>
              </a:rPr>
              <a:t>odravý, </a:t>
            </a:r>
          </a:p>
          <a:p>
            <a:r>
              <a:rPr lang="cs-CZ" sz="1600" b="1" dirty="0" smtClean="0">
                <a:solidFill>
                  <a:schemeClr val="tx1"/>
                </a:solidFill>
              </a:rPr>
              <a:t>modře,</a:t>
            </a:r>
          </a:p>
          <a:p>
            <a:r>
              <a:rPr lang="cs-CZ" sz="1600" b="1" dirty="0" smtClean="0">
                <a:solidFill>
                  <a:schemeClr val="tx1"/>
                </a:solidFill>
              </a:rPr>
              <a:t>namodralý 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28207" y="4149080"/>
            <a:ext cx="1685492" cy="119181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rgbClr val="FF0000"/>
                </a:solidFill>
              </a:rPr>
              <a:t>m</a:t>
            </a:r>
            <a:r>
              <a:rPr lang="cs-CZ" sz="1600" b="1" dirty="0" smtClean="0">
                <a:solidFill>
                  <a:srgbClr val="FF0000"/>
                </a:solidFill>
              </a:rPr>
              <a:t>odrého, </a:t>
            </a:r>
          </a:p>
          <a:p>
            <a:r>
              <a:rPr lang="cs-CZ" sz="1600" b="1" dirty="0" smtClean="0">
                <a:solidFill>
                  <a:srgbClr val="FF0000"/>
                </a:solidFill>
              </a:rPr>
              <a:t>modrému</a:t>
            </a:r>
          </a:p>
          <a:p>
            <a:r>
              <a:rPr lang="cs-CZ" sz="1600" b="1" dirty="0">
                <a:solidFill>
                  <a:srgbClr val="FF0000"/>
                </a:solidFill>
              </a:rPr>
              <a:t>m</a:t>
            </a:r>
            <a:r>
              <a:rPr lang="cs-CZ" sz="1600" b="1" dirty="0" smtClean="0">
                <a:solidFill>
                  <a:srgbClr val="FF0000"/>
                </a:solidFill>
              </a:rPr>
              <a:t>odří, modrým</a:t>
            </a:r>
          </a:p>
        </p:txBody>
      </p:sp>
    </p:spTree>
    <p:extLst>
      <p:ext uri="{BB962C8B-B14F-4D97-AF65-F5344CB8AC3E}">
        <p14:creationId xmlns:p14="http://schemas.microsoft.com/office/powerpoint/2010/main" val="2188750099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560840" cy="151216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2800" b="1" dirty="0" smtClean="0"/>
              <a:t>                           Pracovní list 3. </a:t>
            </a: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 vytvořte </a:t>
            </a:r>
            <a:r>
              <a:rPr lang="cs-CZ" sz="2800" b="1" dirty="0"/>
              <a:t>názvy vlastností a dějů a </a:t>
            </a:r>
            <a:r>
              <a:rPr lang="cs-CZ" sz="2800" b="1" dirty="0" smtClean="0"/>
              <a:t>     použijte </a:t>
            </a:r>
            <a:r>
              <a:rPr lang="cs-CZ" sz="2800" b="1" dirty="0"/>
              <a:t>je ve větách:</a:t>
            </a:r>
            <a:br>
              <a:rPr lang="cs-CZ" sz="2800" b="1" dirty="0"/>
            </a:br>
            <a:r>
              <a:rPr lang="cs-CZ" sz="2800" b="1" dirty="0" smtClean="0"/>
              <a:t>  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206680" cy="3096344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68580" indent="0">
              <a:buNone/>
            </a:pPr>
            <a:endParaRPr lang="cs-CZ" sz="2400" b="1" dirty="0"/>
          </a:p>
          <a:p>
            <a:pPr marL="68580" indent="0">
              <a:buNone/>
            </a:pPr>
            <a:r>
              <a:rPr lang="cs-CZ" sz="2800" b="1" dirty="0">
                <a:solidFill>
                  <a:srgbClr val="002060"/>
                </a:solidFill>
                <a:latin typeface="Comic Sans MS" pitchFamily="66" charset="0"/>
              </a:rPr>
              <a:t>v</a:t>
            </a:r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znešený, představit, veselý, razit, hustý, těžit, čistý, hrdinský, zřítit, hučet, rýsovat, plést, hrát, líný, drahý, počítat, lézt, učit, hustý, horký, poctivý, cenný, stěhovat, trhat,</a:t>
            </a:r>
          </a:p>
          <a:p>
            <a:pPr marL="68580" indent="0">
              <a:buNone/>
            </a:pPr>
            <a:r>
              <a:rPr lang="cs-CZ" sz="2800" b="1" dirty="0">
                <a:solidFill>
                  <a:srgbClr val="002060"/>
                </a:solidFill>
                <a:latin typeface="Comic Sans MS" pitchFamily="66" charset="0"/>
              </a:rPr>
              <a:t>b</a:t>
            </a:r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ohatý, žehlit</a:t>
            </a:r>
            <a:endParaRPr lang="cs-CZ" sz="28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88512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2800" b="1" dirty="0" smtClean="0"/>
              <a:t>                       Pracovní list 4. </a:t>
            </a:r>
            <a:br>
              <a:rPr lang="cs-CZ" sz="2800" b="1" dirty="0" smtClean="0"/>
            </a:br>
            <a:r>
              <a:rPr lang="cs-CZ" sz="2800" b="1" dirty="0" smtClean="0"/>
              <a:t>utvořte od slov adjektiva a použijte je ve větách.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060848"/>
            <a:ext cx="7772400" cy="3384376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800" b="1" dirty="0">
                <a:solidFill>
                  <a:srgbClr val="002060"/>
                </a:solidFill>
                <a:latin typeface="Comic Sans MS" pitchFamily="66" charset="0"/>
              </a:rPr>
              <a:t>z</a:t>
            </a:r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ámek, psát, pára, malovat, abeceda, dole, ruka, květina, včera, vonět, jelen, krása, loni, kuchyně, kultura, kuňkat, mrkev, tam, hořejšek, osoba, holub, pálit, pěvec, sušit, mladík, rozdělit, jaro, jablko, pozlatit, obr, rozdíl, rozum, sídlo, tkát, zítra, ráno, brzy, zapomenout</a:t>
            </a:r>
            <a:endParaRPr lang="cs-CZ" sz="28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8828590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2800" b="1" dirty="0" smtClean="0"/>
              <a:t>                      Pracovní list 5.</a:t>
            </a:r>
            <a:br>
              <a:rPr lang="cs-CZ" sz="2800" b="1" dirty="0" smtClean="0"/>
            </a:br>
            <a:r>
              <a:rPr lang="cs-CZ" sz="2800" b="1" dirty="0" smtClean="0"/>
              <a:t>Vysvětlete významové rozdíly adjektiv a spojte je s vhodnými substantivy</a:t>
            </a:r>
            <a:endParaRPr lang="cs-CZ" sz="2800" b="1" dirty="0"/>
          </a:p>
        </p:txBody>
      </p:sp>
      <p:pic>
        <p:nvPicPr>
          <p:cNvPr id="6147" name="Picture 3" descr="C:\Users\ZS SLOVAN\AppData\Local\Microsoft\Windows\Temporary Internet Files\Content.IE5\XZIKAPTA\MC900053072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92896"/>
            <a:ext cx="2330468" cy="276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ZS SLOVAN\AppData\Local\Microsoft\Windows\Temporary Internet Files\Content.IE5\L64688HW\MC90005307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45024"/>
            <a:ext cx="2808311" cy="2352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ZS SLOVAN\AppData\Local\Microsoft\Windows\Temporary Internet Files\Content.IE5\UZPWBPH9\MC900053071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42038"/>
            <a:ext cx="2248766" cy="2223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ZS SLOVAN\AppData\Local\Microsoft\Windows\Temporary Internet Files\Content.IE5\I1PRYHK7\MC900053073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466746"/>
            <a:ext cx="2448272" cy="2124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3876784"/>
            <a:ext cx="1417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srdeční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68938" y="4572745"/>
            <a:ext cx="15151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s</a:t>
            </a:r>
            <a:r>
              <a:rPr lang="cs-CZ" sz="2800" b="1" dirty="0" smtClean="0">
                <a:latin typeface="Comic Sans MS" pitchFamily="66" charset="0"/>
              </a:rPr>
              <a:t>rdečný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87189" y="5095965"/>
            <a:ext cx="1398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srdčitý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2780928"/>
            <a:ext cx="1491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srdcový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48264" y="4792061"/>
            <a:ext cx="1762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srdcovitý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062366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24234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www.microsoft.office.cz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288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Městská zábava</Template>
  <TotalTime>305</TotalTime>
  <Words>513</Words>
  <Application>Microsoft Office PowerPoint</Application>
  <PresentationFormat>Předvádění na obrazovce (4:3)</PresentationFormat>
  <Paragraphs>124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 Pop</vt:lpstr>
      <vt:lpstr>Prezentace aplikace PowerPoint</vt:lpstr>
      <vt:lpstr>Prezentace aplikace PowerPoint</vt:lpstr>
      <vt:lpstr>   Pomocí následujícího obrázku  si zopakujeme možnosti   obohacování slovní zásoby.   Přiřaďte pojmenování  do správného oddílu na truhle.  </vt:lpstr>
      <vt:lpstr>Prezentace aplikace PowerPoint</vt:lpstr>
      <vt:lpstr>                          pracovní list 1.    Určete způsob tvoření uvedených slov</vt:lpstr>
      <vt:lpstr>Řešení 1.</vt:lpstr>
      <vt:lpstr>                     Pracovní list 2. slova příbuzná a tvary téhož slova</vt:lpstr>
      <vt:lpstr>Řešení 2. </vt:lpstr>
      <vt:lpstr>                           Pracovní list 3.   vytvořte názvy vlastností a dějů a      použijte je ve větách:    </vt:lpstr>
      <vt:lpstr>                       Pracovní list 4.  utvořte od slov adjektiva a použijte je ve větách.</vt:lpstr>
      <vt:lpstr>                      Pracovní list 5. Vysvětlete významové rozdíly adjektiv a spojte je s vhodnými substantivy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31</cp:revision>
  <dcterms:created xsi:type="dcterms:W3CDTF">2011-10-14T09:00:52Z</dcterms:created>
  <dcterms:modified xsi:type="dcterms:W3CDTF">2013-05-26T09:54:25Z</dcterms:modified>
</cp:coreProperties>
</file>