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D9090EF-129C-471A-AB9E-3FB0DB6E5FF1}" type="datetimeFigureOut">
              <a:rPr lang="cs-CZ" smtClean="0"/>
              <a:t>12.4.2011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EF011EC-5143-4FCF-A2A6-9261CAE80EA7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090EF-129C-471A-AB9E-3FB0DB6E5FF1}" type="datetimeFigureOut">
              <a:rPr lang="cs-CZ" smtClean="0"/>
              <a:t>12.4.2011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011EC-5143-4FCF-A2A6-9261CAE80EA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090EF-129C-471A-AB9E-3FB0DB6E5FF1}" type="datetimeFigureOut">
              <a:rPr lang="cs-CZ" smtClean="0"/>
              <a:t>12.4.2011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011EC-5143-4FCF-A2A6-9261CAE80EA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090EF-129C-471A-AB9E-3FB0DB6E5FF1}" type="datetimeFigureOut">
              <a:rPr lang="cs-CZ" smtClean="0"/>
              <a:t>12.4.2011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011EC-5143-4FCF-A2A6-9261CAE80EA7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090EF-129C-471A-AB9E-3FB0DB6E5FF1}" type="datetimeFigureOut">
              <a:rPr lang="cs-CZ" smtClean="0"/>
              <a:t>12.4.2011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011EC-5143-4FCF-A2A6-9261CAE80EA7}" type="slidenum">
              <a:rPr lang="cs-CZ" smtClean="0"/>
              <a:t>‹#›</a:t>
            </a:fld>
            <a:endParaRPr lang="cs-CZ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090EF-129C-471A-AB9E-3FB0DB6E5FF1}" type="datetimeFigureOut">
              <a:rPr lang="cs-CZ" smtClean="0"/>
              <a:t>12.4.2011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011EC-5143-4FCF-A2A6-9261CAE80EA7}" type="slidenum">
              <a:rPr lang="cs-CZ" smtClean="0"/>
              <a:t>‹#›</a:t>
            </a:fld>
            <a:endParaRPr lang="cs-CZ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090EF-129C-471A-AB9E-3FB0DB6E5FF1}" type="datetimeFigureOut">
              <a:rPr lang="cs-CZ" smtClean="0"/>
              <a:t>12.4.2011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011EC-5143-4FCF-A2A6-9261CAE80E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090EF-129C-471A-AB9E-3FB0DB6E5FF1}" type="datetimeFigureOut">
              <a:rPr lang="cs-CZ" smtClean="0"/>
              <a:t>12.4.2011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011EC-5143-4FCF-A2A6-9261CAE80E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090EF-129C-471A-AB9E-3FB0DB6E5FF1}" type="datetimeFigureOut">
              <a:rPr lang="cs-CZ" smtClean="0"/>
              <a:t>12.4.2011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011EC-5143-4FCF-A2A6-9261CAE80E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090EF-129C-471A-AB9E-3FB0DB6E5FF1}" type="datetimeFigureOut">
              <a:rPr lang="cs-CZ" smtClean="0"/>
              <a:t>12.4.2011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011EC-5143-4FCF-A2A6-9261CAE80EA7}" type="slidenum">
              <a:rPr lang="cs-CZ" smtClean="0"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090EF-129C-471A-AB9E-3FB0DB6E5FF1}" type="datetimeFigureOut">
              <a:rPr lang="cs-CZ" smtClean="0"/>
              <a:t>12.4.2011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011EC-5143-4FCF-A2A6-9261CAE80EA7}" type="slidenum">
              <a:rPr lang="cs-CZ" smtClean="0"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DD9090EF-129C-471A-AB9E-3FB0DB6E5FF1}" type="datetimeFigureOut">
              <a:rPr lang="cs-CZ" smtClean="0"/>
              <a:t>12.4.2011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EEF011EC-5143-4FCF-A2A6-9261CAE80EA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ŠABLONA III/2</a:t>
            </a:r>
            <a:b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Čtení s porozuměním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200" dirty="0" smtClean="0">
                <a:solidFill>
                  <a:schemeClr val="tx1"/>
                </a:solidFill>
              </a:rPr>
              <a:t>Mgr. Lenka </a:t>
            </a:r>
            <a:r>
              <a:rPr lang="cs-CZ" sz="2200" dirty="0" err="1" smtClean="0">
                <a:solidFill>
                  <a:schemeClr val="tx1"/>
                </a:solidFill>
              </a:rPr>
              <a:t>Prokopičová</a:t>
            </a:r>
            <a:r>
              <a:rPr lang="cs-CZ" sz="2200" dirty="0" smtClean="0">
                <a:solidFill>
                  <a:schemeClr val="tx1"/>
                </a:solidFill>
              </a:rPr>
              <a:t>- ZŠ Horní Slavkov</a:t>
            </a:r>
          </a:p>
          <a:p>
            <a:r>
              <a:rPr lang="cs-CZ" sz="2200" dirty="0" smtClean="0">
                <a:solidFill>
                  <a:schemeClr val="tx1"/>
                </a:solidFill>
              </a:rPr>
              <a:t>vy_32_inovace_34_čtení s porozuměním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08518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14013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Hynek dostal k svátku novou knihu.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knize bylo mnoho obrázků se zvířátky. Hynek má zvířata moc rád.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Doma má malého psa, kočku, hada a papouška, o které se stará.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Každý večer si knihu otevře a prohlíží si obrázky. Maminka mu čte z knihy pohádky.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Hynkovi se kniha moc líbí.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KNIHA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64294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Podtrhni v textu tato slova: dostal, obrázků, papouška, večer, prohlíží, pohádky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Tato slova vytleskej a urči počet slabik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Pokus se vymyslet jednoduché věty, ve kterých se tato slova objeví.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Nakresli jednoduchý obrázek, který bude znázorňovat to, o čem článek pojednává.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To jsou tvé úkoly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33406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Hynek </a:t>
            </a:r>
            <a:r>
              <a:rPr lang="cs-CZ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dostal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k svátku novou knihu.</a:t>
            </a:r>
          </a:p>
          <a:p>
            <a:pPr marL="0" indent="0">
              <a:buNone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V knize bylo mnoho </a:t>
            </a:r>
            <a:r>
              <a:rPr lang="cs-CZ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obrázků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se zvířátky. Hynek má zvířata moc rád.</a:t>
            </a:r>
          </a:p>
          <a:p>
            <a:pPr marL="0" indent="0">
              <a:buNone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Doma má malého psa, kočku, hada a </a:t>
            </a:r>
            <a:r>
              <a:rPr lang="cs-CZ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papouška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o které se stará.</a:t>
            </a:r>
          </a:p>
          <a:p>
            <a:pPr marL="0" indent="0">
              <a:buNone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Každý </a:t>
            </a:r>
            <a:r>
              <a:rPr lang="cs-CZ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večer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si knihu otevře a </a:t>
            </a:r>
            <a:r>
              <a:rPr lang="cs-CZ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prohlíží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si obrázky. Maminka mu čte z knihy </a:t>
            </a:r>
            <a:r>
              <a:rPr lang="cs-CZ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pohádky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Hynkovi se kniha moc líbí.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KNIHA- řešení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20558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vrdý obal">
  <a:themeElements>
    <a:clrScheme name="Tvrdý obal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Tvrdý obal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Tvrdý obal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31</TotalTime>
  <Words>190</Words>
  <Application>Microsoft Office PowerPoint</Application>
  <PresentationFormat>Předvádění na obrazovce (4:3)</PresentationFormat>
  <Paragraphs>21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Tvrdý obal</vt:lpstr>
      <vt:lpstr>ŠABLONA III/2  Čtení s porozuměním</vt:lpstr>
      <vt:lpstr>KNIHA</vt:lpstr>
      <vt:lpstr>To jsou tvé úkoly</vt:lpstr>
      <vt:lpstr>KNIHA- řešení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ŠABLONA III/2  Čtení s porozuměním</dc:title>
  <dc:creator>PC-13HH</dc:creator>
  <cp:lastModifiedBy>PC-13HH</cp:lastModifiedBy>
  <cp:revision>4</cp:revision>
  <dcterms:created xsi:type="dcterms:W3CDTF">2011-04-12T15:20:48Z</dcterms:created>
  <dcterms:modified xsi:type="dcterms:W3CDTF">2011-04-12T15:52:17Z</dcterms:modified>
</cp:coreProperties>
</file>