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9"/>
  </p:notesMasterIdLst>
  <p:sldIdLst>
    <p:sldId id="256" r:id="rId2"/>
    <p:sldId id="257" r:id="rId3"/>
    <p:sldId id="264" r:id="rId4"/>
    <p:sldId id="273" r:id="rId5"/>
    <p:sldId id="276" r:id="rId6"/>
    <p:sldId id="277" r:id="rId7"/>
    <p:sldId id="278" r:id="rId8"/>
    <p:sldId id="279" r:id="rId9"/>
    <p:sldId id="280" r:id="rId10"/>
    <p:sldId id="274" r:id="rId11"/>
    <p:sldId id="281" r:id="rId12"/>
    <p:sldId id="275" r:id="rId13"/>
    <p:sldId id="282" r:id="rId14"/>
    <p:sldId id="283" r:id="rId15"/>
    <p:sldId id="289" r:id="rId16"/>
    <p:sldId id="288" r:id="rId17"/>
    <p:sldId id="28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5" d="100"/>
        <a:sy n="5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0D4C2C-D4B8-4DBD-88F1-2E5311E8F43B}" type="doc">
      <dgm:prSet loTypeId="urn:microsoft.com/office/officeart/2008/layout/BubblePictureList" loCatId="picture" qsTypeId="urn:microsoft.com/office/officeart/2005/8/quickstyle/3d9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E6C10B-DC88-4966-B9DA-7DE9CA15AE62}">
      <dgm:prSet phldrT="[Text]"/>
      <dgm:spPr/>
      <dgm:t>
        <a:bodyPr/>
        <a:lstStyle/>
        <a:p>
          <a:r>
            <a:rPr lang="cs-CZ" dirty="0" smtClean="0"/>
            <a:t>název</a:t>
          </a:r>
          <a:endParaRPr lang="cs-CZ" dirty="0"/>
        </a:p>
      </dgm:t>
    </dgm:pt>
    <dgm:pt modelId="{3865B0C4-BD88-4131-B253-B5BDE80D385C}" type="parTrans" cxnId="{DCA24300-67ED-4907-B2BC-52E388DCB9E4}">
      <dgm:prSet/>
      <dgm:spPr/>
      <dgm:t>
        <a:bodyPr/>
        <a:lstStyle/>
        <a:p>
          <a:endParaRPr lang="cs-CZ"/>
        </a:p>
      </dgm:t>
    </dgm:pt>
    <dgm:pt modelId="{81749A01-9514-427A-8F45-A6F799222E7C}" type="sibTrans" cxnId="{DCA24300-67ED-4907-B2BC-52E388DCB9E4}">
      <dgm:prSet/>
      <dgm:spPr/>
      <dgm:t>
        <a:bodyPr/>
        <a:lstStyle/>
        <a:p>
          <a:endParaRPr lang="cs-CZ"/>
        </a:p>
      </dgm:t>
    </dgm:pt>
    <dgm:pt modelId="{CAE94526-C902-422F-81A8-244929A41C95}">
      <dgm:prSet phldrT="[Text]"/>
      <dgm:spPr/>
      <dgm:t>
        <a:bodyPr/>
        <a:lstStyle/>
        <a:p>
          <a:r>
            <a:rPr lang="cs-CZ" dirty="0" smtClean="0"/>
            <a:t>pointa</a:t>
          </a:r>
          <a:endParaRPr lang="cs-CZ" dirty="0"/>
        </a:p>
      </dgm:t>
    </dgm:pt>
    <dgm:pt modelId="{5AAA7527-CBFF-412E-9C78-C990C2A803D9}" type="parTrans" cxnId="{3DD60BCB-B371-4EB2-9F69-C8E774DF2524}">
      <dgm:prSet/>
      <dgm:spPr/>
      <dgm:t>
        <a:bodyPr/>
        <a:lstStyle/>
        <a:p>
          <a:endParaRPr lang="cs-CZ"/>
        </a:p>
      </dgm:t>
    </dgm:pt>
    <dgm:pt modelId="{FD88C2B0-369A-4BDF-A1A7-67962A283E7D}" type="sibTrans" cxnId="{3DD60BCB-B371-4EB2-9F69-C8E774DF2524}">
      <dgm:prSet/>
      <dgm:spPr/>
      <dgm:t>
        <a:bodyPr/>
        <a:lstStyle/>
        <a:p>
          <a:endParaRPr lang="cs-CZ"/>
        </a:p>
      </dgm:t>
    </dgm:pt>
    <dgm:pt modelId="{E7828B00-1127-4E24-A488-36624F6E8574}">
      <dgm:prSet phldrT="[Text]"/>
      <dgm:spPr/>
      <dgm:t>
        <a:bodyPr/>
        <a:lstStyle/>
        <a:p>
          <a:r>
            <a:rPr lang="cs-CZ" dirty="0" smtClean="0"/>
            <a:t>   zvíře</a:t>
          </a:r>
          <a:endParaRPr lang="cs-CZ" dirty="0"/>
        </a:p>
      </dgm:t>
    </dgm:pt>
    <dgm:pt modelId="{45D3F458-329E-4C38-8ABD-FFF956144956}" type="parTrans" cxnId="{142DE692-3A9D-4789-BEB9-715E6B077FC1}">
      <dgm:prSet/>
      <dgm:spPr/>
      <dgm:t>
        <a:bodyPr/>
        <a:lstStyle/>
        <a:p>
          <a:endParaRPr lang="cs-CZ"/>
        </a:p>
      </dgm:t>
    </dgm:pt>
    <dgm:pt modelId="{298FCE76-6C40-48C2-BFE3-EA72483D7C6E}" type="sibTrans" cxnId="{142DE692-3A9D-4789-BEB9-715E6B077FC1}">
      <dgm:prSet/>
      <dgm:spPr/>
      <dgm:t>
        <a:bodyPr/>
        <a:lstStyle/>
        <a:p>
          <a:endParaRPr lang="cs-CZ"/>
        </a:p>
      </dgm:t>
    </dgm:pt>
    <dgm:pt modelId="{7490D6C8-963D-4548-AE34-48542EA1DFD9}" type="pres">
      <dgm:prSet presAssocID="{080D4C2C-D4B8-4DBD-88F1-2E5311E8F43B}" presName="Name0" presStyleCnt="0">
        <dgm:presLayoutVars>
          <dgm:chMax val="8"/>
          <dgm:chPref val="8"/>
          <dgm:dir/>
        </dgm:presLayoutVars>
      </dgm:prSet>
      <dgm:spPr/>
      <dgm:t>
        <a:bodyPr/>
        <a:lstStyle/>
        <a:p>
          <a:endParaRPr lang="cs-CZ"/>
        </a:p>
      </dgm:t>
    </dgm:pt>
    <dgm:pt modelId="{5BE86BA3-FB84-4F39-A878-FE98EA17925C}" type="pres">
      <dgm:prSet presAssocID="{20E6C10B-DC88-4966-B9DA-7DE9CA15AE62}" presName="parent_text_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248B60-7FAA-4571-BD46-02FE02CBB4DB}" type="pres">
      <dgm:prSet presAssocID="{20E6C10B-DC88-4966-B9DA-7DE9CA15AE62}" presName="image_accent_1" presStyleCnt="0"/>
      <dgm:spPr/>
    </dgm:pt>
    <dgm:pt modelId="{D2D05653-D0D5-4E96-8C1C-289F25B7C29D}" type="pres">
      <dgm:prSet presAssocID="{20E6C10B-DC88-4966-B9DA-7DE9CA15AE62}" presName="imageAccentRepeatNode" presStyleLbl="alignNode1" presStyleIdx="0" presStyleCnt="6"/>
      <dgm:spPr/>
    </dgm:pt>
    <dgm:pt modelId="{08DCE322-5204-486B-B8CE-20A3AF5C29F7}" type="pres">
      <dgm:prSet presAssocID="{20E6C10B-DC88-4966-B9DA-7DE9CA15AE62}" presName="accent_1" presStyleLbl="alignNode1" presStyleIdx="1" presStyleCnt="6"/>
      <dgm:spPr/>
    </dgm:pt>
    <dgm:pt modelId="{52277313-B707-4013-A437-6D7EE094DDDC}" type="pres">
      <dgm:prSet presAssocID="{81749A01-9514-427A-8F45-A6F799222E7C}" presName="image_1" presStyleCnt="0"/>
      <dgm:spPr/>
    </dgm:pt>
    <dgm:pt modelId="{9FE8E12E-8523-4A29-B94A-300B9631B077}" type="pres">
      <dgm:prSet presAssocID="{81749A01-9514-427A-8F45-A6F799222E7C}" presName="imageRepeatNode" presStyleLbl="fgImgPlace1" presStyleIdx="0" presStyleCnt="3"/>
      <dgm:spPr/>
      <dgm:t>
        <a:bodyPr/>
        <a:lstStyle/>
        <a:p>
          <a:endParaRPr lang="cs-CZ"/>
        </a:p>
      </dgm:t>
    </dgm:pt>
    <dgm:pt modelId="{861CF41E-BA9C-4D90-BF2B-552B840DC07C}" type="pres">
      <dgm:prSet presAssocID="{CAE94526-C902-422F-81A8-244929A41C95}" presName="parent_text_2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861F2D-6E3F-40ED-9E6F-FF155825454E}" type="pres">
      <dgm:prSet presAssocID="{CAE94526-C902-422F-81A8-244929A41C95}" presName="image_accent_2" presStyleCnt="0"/>
      <dgm:spPr/>
    </dgm:pt>
    <dgm:pt modelId="{DF026555-6B9D-4C04-9EEF-8D871CC25974}" type="pres">
      <dgm:prSet presAssocID="{CAE94526-C902-422F-81A8-244929A41C95}" presName="imageAccentRepeatNode" presStyleLbl="alignNode1" presStyleIdx="2" presStyleCnt="6"/>
      <dgm:spPr/>
    </dgm:pt>
    <dgm:pt modelId="{7D033DB0-E0A0-49A7-8BE9-3DC9A355CDD9}" type="pres">
      <dgm:prSet presAssocID="{FD88C2B0-369A-4BDF-A1A7-67962A283E7D}" presName="image_2" presStyleCnt="0"/>
      <dgm:spPr/>
    </dgm:pt>
    <dgm:pt modelId="{0D04305D-5C0B-4BE7-A39E-7EB3F5F5501A}" type="pres">
      <dgm:prSet presAssocID="{FD88C2B0-369A-4BDF-A1A7-67962A283E7D}" presName="imageRepeatNode" presStyleLbl="fgImgPlace1" presStyleIdx="1" presStyleCnt="3"/>
      <dgm:spPr/>
      <dgm:t>
        <a:bodyPr/>
        <a:lstStyle/>
        <a:p>
          <a:endParaRPr lang="cs-CZ"/>
        </a:p>
      </dgm:t>
    </dgm:pt>
    <dgm:pt modelId="{AA280036-2737-4634-B9C3-309B7F576BF0}" type="pres">
      <dgm:prSet presAssocID="{E7828B00-1127-4E24-A488-36624F6E8574}" presName="image_accent_3" presStyleCnt="0"/>
      <dgm:spPr/>
    </dgm:pt>
    <dgm:pt modelId="{BDBF3021-1314-4799-B251-3535709EB713}" type="pres">
      <dgm:prSet presAssocID="{E7828B00-1127-4E24-A488-36624F6E8574}" presName="imageAccentRepeatNode" presStyleLbl="alignNode1" presStyleIdx="3" presStyleCnt="6"/>
      <dgm:spPr/>
    </dgm:pt>
    <dgm:pt modelId="{0C50572B-2D86-4251-BDB2-9CC85563AF50}" type="pres">
      <dgm:prSet presAssocID="{E7828B00-1127-4E24-A488-36624F6E8574}" presName="parent_text_3" presStyleLbl="revTx" presStyleIdx="2" presStyleCnt="3" custLinFactNeighborX="32778" custLinFactNeighborY="-2524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F8128-D670-4912-A127-BE7778A87B22}" type="pres">
      <dgm:prSet presAssocID="{E7828B00-1127-4E24-A488-36624F6E8574}" presName="accent_2" presStyleLbl="alignNode1" presStyleIdx="4" presStyleCnt="6"/>
      <dgm:spPr/>
    </dgm:pt>
    <dgm:pt modelId="{D4D3EB21-9593-4F69-A24B-5276049F785D}" type="pres">
      <dgm:prSet presAssocID="{E7828B00-1127-4E24-A488-36624F6E8574}" presName="accent_3" presStyleLbl="alignNode1" presStyleIdx="5" presStyleCnt="6"/>
      <dgm:spPr/>
    </dgm:pt>
    <dgm:pt modelId="{129C3A9A-BA22-4803-8ABD-6D4199853E7B}" type="pres">
      <dgm:prSet presAssocID="{298FCE76-6C40-48C2-BFE3-EA72483D7C6E}" presName="image_3" presStyleCnt="0"/>
      <dgm:spPr/>
    </dgm:pt>
    <dgm:pt modelId="{27F9B124-75E6-4260-8355-8F7E39A64314}" type="pres">
      <dgm:prSet presAssocID="{298FCE76-6C40-48C2-BFE3-EA72483D7C6E}" presName="imageRepeatNode" presStyleLbl="fgImgPlace1" presStyleIdx="2" presStyleCnt="3"/>
      <dgm:spPr/>
      <dgm:t>
        <a:bodyPr/>
        <a:lstStyle/>
        <a:p>
          <a:endParaRPr lang="cs-CZ"/>
        </a:p>
      </dgm:t>
    </dgm:pt>
  </dgm:ptLst>
  <dgm:cxnLst>
    <dgm:cxn modelId="{970BBC7A-9BF4-4C0B-B242-2B8839A26953}" type="presOf" srcId="{FD88C2B0-369A-4BDF-A1A7-67962A283E7D}" destId="{0D04305D-5C0B-4BE7-A39E-7EB3F5F5501A}" srcOrd="0" destOrd="0" presId="urn:microsoft.com/office/officeart/2008/layout/BubblePictureList"/>
    <dgm:cxn modelId="{DCA24300-67ED-4907-B2BC-52E388DCB9E4}" srcId="{080D4C2C-D4B8-4DBD-88F1-2E5311E8F43B}" destId="{20E6C10B-DC88-4966-B9DA-7DE9CA15AE62}" srcOrd="0" destOrd="0" parTransId="{3865B0C4-BD88-4131-B253-B5BDE80D385C}" sibTransId="{81749A01-9514-427A-8F45-A6F799222E7C}"/>
    <dgm:cxn modelId="{A5C0284C-AE03-488B-A89E-376DEBCDDC50}" type="presOf" srcId="{CAE94526-C902-422F-81A8-244929A41C95}" destId="{861CF41E-BA9C-4D90-BF2B-552B840DC07C}" srcOrd="0" destOrd="0" presId="urn:microsoft.com/office/officeart/2008/layout/BubblePictureList"/>
    <dgm:cxn modelId="{142DE692-3A9D-4789-BEB9-715E6B077FC1}" srcId="{080D4C2C-D4B8-4DBD-88F1-2E5311E8F43B}" destId="{E7828B00-1127-4E24-A488-36624F6E8574}" srcOrd="2" destOrd="0" parTransId="{45D3F458-329E-4C38-8ABD-FFF956144956}" sibTransId="{298FCE76-6C40-48C2-BFE3-EA72483D7C6E}"/>
    <dgm:cxn modelId="{B8D00461-F37E-4261-8017-36388472FAEE}" type="presOf" srcId="{20E6C10B-DC88-4966-B9DA-7DE9CA15AE62}" destId="{5BE86BA3-FB84-4F39-A878-FE98EA17925C}" srcOrd="0" destOrd="0" presId="urn:microsoft.com/office/officeart/2008/layout/BubblePictureList"/>
    <dgm:cxn modelId="{9E05EC34-C5CF-4817-9D6E-33754AFE9FE8}" type="presOf" srcId="{81749A01-9514-427A-8F45-A6F799222E7C}" destId="{9FE8E12E-8523-4A29-B94A-300B9631B077}" srcOrd="0" destOrd="0" presId="urn:microsoft.com/office/officeart/2008/layout/BubblePictureList"/>
    <dgm:cxn modelId="{81630FAE-BB08-4E77-B1C1-B910BD9DB828}" type="presOf" srcId="{298FCE76-6C40-48C2-BFE3-EA72483D7C6E}" destId="{27F9B124-75E6-4260-8355-8F7E39A64314}" srcOrd="0" destOrd="0" presId="urn:microsoft.com/office/officeart/2008/layout/BubblePictureList"/>
    <dgm:cxn modelId="{3DD60BCB-B371-4EB2-9F69-C8E774DF2524}" srcId="{080D4C2C-D4B8-4DBD-88F1-2E5311E8F43B}" destId="{CAE94526-C902-422F-81A8-244929A41C95}" srcOrd="1" destOrd="0" parTransId="{5AAA7527-CBFF-412E-9C78-C990C2A803D9}" sibTransId="{FD88C2B0-369A-4BDF-A1A7-67962A283E7D}"/>
    <dgm:cxn modelId="{DB863DFF-5215-49FB-B347-BE741BF440E8}" type="presOf" srcId="{E7828B00-1127-4E24-A488-36624F6E8574}" destId="{0C50572B-2D86-4251-BDB2-9CC85563AF50}" srcOrd="0" destOrd="0" presId="urn:microsoft.com/office/officeart/2008/layout/BubblePictureList"/>
    <dgm:cxn modelId="{46F2AE42-151B-48EA-87FC-D5C322D4E4C4}" type="presOf" srcId="{080D4C2C-D4B8-4DBD-88F1-2E5311E8F43B}" destId="{7490D6C8-963D-4548-AE34-48542EA1DFD9}" srcOrd="0" destOrd="0" presId="urn:microsoft.com/office/officeart/2008/layout/BubblePictureList"/>
    <dgm:cxn modelId="{6486BC29-8E6F-43C8-9C85-E1C2FC86935A}" type="presParOf" srcId="{7490D6C8-963D-4548-AE34-48542EA1DFD9}" destId="{5BE86BA3-FB84-4F39-A878-FE98EA17925C}" srcOrd="0" destOrd="0" presId="urn:microsoft.com/office/officeart/2008/layout/BubblePictureList"/>
    <dgm:cxn modelId="{B99B5CD8-2FDE-4C09-9034-2B901EB6DBE2}" type="presParOf" srcId="{7490D6C8-963D-4548-AE34-48542EA1DFD9}" destId="{85248B60-7FAA-4571-BD46-02FE02CBB4DB}" srcOrd="1" destOrd="0" presId="urn:microsoft.com/office/officeart/2008/layout/BubblePictureList"/>
    <dgm:cxn modelId="{D60B5C2D-7CB9-41EF-A4D2-3A27264F74F4}" type="presParOf" srcId="{85248B60-7FAA-4571-BD46-02FE02CBB4DB}" destId="{D2D05653-D0D5-4E96-8C1C-289F25B7C29D}" srcOrd="0" destOrd="0" presId="urn:microsoft.com/office/officeart/2008/layout/BubblePictureList"/>
    <dgm:cxn modelId="{E775917E-9D95-4BCB-B232-37D426B94207}" type="presParOf" srcId="{7490D6C8-963D-4548-AE34-48542EA1DFD9}" destId="{08DCE322-5204-486B-B8CE-20A3AF5C29F7}" srcOrd="2" destOrd="0" presId="urn:microsoft.com/office/officeart/2008/layout/BubblePictureList"/>
    <dgm:cxn modelId="{F2066756-E4F5-43AC-92E4-2A5FF441836A}" type="presParOf" srcId="{7490D6C8-963D-4548-AE34-48542EA1DFD9}" destId="{52277313-B707-4013-A437-6D7EE094DDDC}" srcOrd="3" destOrd="0" presId="urn:microsoft.com/office/officeart/2008/layout/BubblePictureList"/>
    <dgm:cxn modelId="{81059733-5974-4037-A876-E8EA291E18C0}" type="presParOf" srcId="{52277313-B707-4013-A437-6D7EE094DDDC}" destId="{9FE8E12E-8523-4A29-B94A-300B9631B077}" srcOrd="0" destOrd="0" presId="urn:microsoft.com/office/officeart/2008/layout/BubblePictureList"/>
    <dgm:cxn modelId="{A45D8344-97CE-4966-B980-D6B50211ADCC}" type="presParOf" srcId="{7490D6C8-963D-4548-AE34-48542EA1DFD9}" destId="{861CF41E-BA9C-4D90-BF2B-552B840DC07C}" srcOrd="4" destOrd="0" presId="urn:microsoft.com/office/officeart/2008/layout/BubblePictureList"/>
    <dgm:cxn modelId="{788ACDC1-D950-41C9-8964-38160A09514A}" type="presParOf" srcId="{7490D6C8-963D-4548-AE34-48542EA1DFD9}" destId="{03861F2D-6E3F-40ED-9E6F-FF155825454E}" srcOrd="5" destOrd="0" presId="urn:microsoft.com/office/officeart/2008/layout/BubblePictureList"/>
    <dgm:cxn modelId="{DC059BEC-2218-45B4-AC3F-3F1CD2D64307}" type="presParOf" srcId="{03861F2D-6E3F-40ED-9E6F-FF155825454E}" destId="{DF026555-6B9D-4C04-9EEF-8D871CC25974}" srcOrd="0" destOrd="0" presId="urn:microsoft.com/office/officeart/2008/layout/BubblePictureList"/>
    <dgm:cxn modelId="{BA036968-3FD2-4F6B-BFFD-373FA3D47CB8}" type="presParOf" srcId="{7490D6C8-963D-4548-AE34-48542EA1DFD9}" destId="{7D033DB0-E0A0-49A7-8BE9-3DC9A355CDD9}" srcOrd="6" destOrd="0" presId="urn:microsoft.com/office/officeart/2008/layout/BubblePictureList"/>
    <dgm:cxn modelId="{81641090-D500-4664-8945-C01F03294C2F}" type="presParOf" srcId="{7D033DB0-E0A0-49A7-8BE9-3DC9A355CDD9}" destId="{0D04305D-5C0B-4BE7-A39E-7EB3F5F5501A}" srcOrd="0" destOrd="0" presId="urn:microsoft.com/office/officeart/2008/layout/BubblePictureList"/>
    <dgm:cxn modelId="{B2F0A47A-8885-4E2B-AB71-569B03E993B7}" type="presParOf" srcId="{7490D6C8-963D-4548-AE34-48542EA1DFD9}" destId="{AA280036-2737-4634-B9C3-309B7F576BF0}" srcOrd="7" destOrd="0" presId="urn:microsoft.com/office/officeart/2008/layout/BubblePictureList"/>
    <dgm:cxn modelId="{D2DE3B45-1083-4559-8385-C851B1E8FA37}" type="presParOf" srcId="{AA280036-2737-4634-B9C3-309B7F576BF0}" destId="{BDBF3021-1314-4799-B251-3535709EB713}" srcOrd="0" destOrd="0" presId="urn:microsoft.com/office/officeart/2008/layout/BubblePictureList"/>
    <dgm:cxn modelId="{72035677-330F-4EDE-A31D-4C0617486376}" type="presParOf" srcId="{7490D6C8-963D-4548-AE34-48542EA1DFD9}" destId="{0C50572B-2D86-4251-BDB2-9CC85563AF50}" srcOrd="8" destOrd="0" presId="urn:microsoft.com/office/officeart/2008/layout/BubblePictureList"/>
    <dgm:cxn modelId="{285055D3-AAF8-4C95-9922-271D915B0F3D}" type="presParOf" srcId="{7490D6C8-963D-4548-AE34-48542EA1DFD9}" destId="{40FF8128-D670-4912-A127-BE7778A87B22}" srcOrd="9" destOrd="0" presId="urn:microsoft.com/office/officeart/2008/layout/BubblePictureList"/>
    <dgm:cxn modelId="{0B1F3BA8-9E7E-41CB-A502-5DBED1CC3840}" type="presParOf" srcId="{7490D6C8-963D-4548-AE34-48542EA1DFD9}" destId="{D4D3EB21-9593-4F69-A24B-5276049F785D}" srcOrd="10" destOrd="0" presId="urn:microsoft.com/office/officeart/2008/layout/BubblePictureList"/>
    <dgm:cxn modelId="{182BB8CE-52F0-4E52-8EA3-2F3FBF870678}" type="presParOf" srcId="{7490D6C8-963D-4548-AE34-48542EA1DFD9}" destId="{129C3A9A-BA22-4803-8ABD-6D4199853E7B}" srcOrd="11" destOrd="0" presId="urn:microsoft.com/office/officeart/2008/layout/BubblePictureList"/>
    <dgm:cxn modelId="{9AFEECA9-B377-4CA1-A4B4-E1B9B1D5C753}" type="presParOf" srcId="{129C3A9A-BA22-4803-8ABD-6D4199853E7B}" destId="{27F9B124-75E6-4260-8355-8F7E39A64314}" srcOrd="0" destOrd="0" presId="urn:microsoft.com/office/officeart/2008/layout/Bubble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D05653-D0D5-4E96-8C1C-289F25B7C29D}">
      <dsp:nvSpPr>
        <dsp:cNvPr id="0" name=""/>
        <dsp:cNvSpPr/>
      </dsp:nvSpPr>
      <dsp:spPr>
        <a:xfrm>
          <a:off x="1722200" y="1802494"/>
          <a:ext cx="1741110" cy="17413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p3d extrusionH="152250" prstMaterial="matte">
          <a:bevelT w="165100" prst="coolSlant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DCE322-5204-486B-B8CE-20A3AF5C29F7}">
      <dsp:nvSpPr>
        <dsp:cNvPr id="0" name=""/>
        <dsp:cNvSpPr/>
      </dsp:nvSpPr>
      <dsp:spPr>
        <a:xfrm>
          <a:off x="2832758" y="520107"/>
          <a:ext cx="517096" cy="516764"/>
        </a:xfrm>
        <a:prstGeom prst="donut">
          <a:avLst>
            <a:gd name="adj" fmla="val 74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p3d extrusionH="152250" prstMaterial="matte">
          <a:bevelT w="165100" prst="coolSlant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E8E12E-8523-4A29-B94A-300B9631B077}">
      <dsp:nvSpPr>
        <dsp:cNvPr id="0" name=""/>
        <dsp:cNvSpPr/>
      </dsp:nvSpPr>
      <dsp:spPr>
        <a:xfrm>
          <a:off x="1789110" y="1869320"/>
          <a:ext cx="1608017" cy="1607746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026555-6B9D-4C04-9EEF-8D871CC25974}">
      <dsp:nvSpPr>
        <dsp:cNvPr id="0" name=""/>
        <dsp:cNvSpPr/>
      </dsp:nvSpPr>
      <dsp:spPr>
        <a:xfrm>
          <a:off x="3589858" y="2131482"/>
          <a:ext cx="911282" cy="9110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p3d extrusionH="152250" prstMaterial="matte">
          <a:bevelT w="165100" prst="coolSlant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04305D-5C0B-4BE7-A39E-7EB3F5F5501A}">
      <dsp:nvSpPr>
        <dsp:cNvPr id="0" name=""/>
        <dsp:cNvSpPr/>
      </dsp:nvSpPr>
      <dsp:spPr>
        <a:xfrm>
          <a:off x="3643676" y="2185305"/>
          <a:ext cx="803645" cy="803722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BF3021-1314-4799-B251-3535709EB713}">
      <dsp:nvSpPr>
        <dsp:cNvPr id="0" name=""/>
        <dsp:cNvSpPr/>
      </dsp:nvSpPr>
      <dsp:spPr>
        <a:xfrm>
          <a:off x="3233490" y="845466"/>
          <a:ext cx="1168012" cy="116839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p3d extrusionH="152250" prstMaterial="matte">
          <a:bevelT w="165100" prst="coolSlant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FF8128-D670-4912-A127-BE7778A87B22}">
      <dsp:nvSpPr>
        <dsp:cNvPr id="0" name=""/>
        <dsp:cNvSpPr/>
      </dsp:nvSpPr>
      <dsp:spPr>
        <a:xfrm>
          <a:off x="4210228" y="558509"/>
          <a:ext cx="382549" cy="382811"/>
        </a:xfrm>
        <a:prstGeom prst="donut">
          <a:avLst>
            <a:gd name="adj" fmla="val 74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p3d extrusionH="152250" prstMaterial="matte">
          <a:bevelT w="165100" prst="coolSlant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D3EB21-9593-4F69-A24B-5276049F785D}">
      <dsp:nvSpPr>
        <dsp:cNvPr id="0" name=""/>
        <dsp:cNvSpPr/>
      </dsp:nvSpPr>
      <dsp:spPr>
        <a:xfrm>
          <a:off x="4593505" y="3046479"/>
          <a:ext cx="287275" cy="286957"/>
        </a:xfrm>
        <a:prstGeom prst="donut">
          <a:avLst>
            <a:gd name="adj" fmla="val 74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p3d extrusionH="152250" prstMaterial="matte">
          <a:bevelT w="165100" prst="coolSlant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F9B124-75E6-4260-8355-8F7E39A64314}">
      <dsp:nvSpPr>
        <dsp:cNvPr id="0" name=""/>
        <dsp:cNvSpPr/>
      </dsp:nvSpPr>
      <dsp:spPr>
        <a:xfrm>
          <a:off x="3295309" y="907151"/>
          <a:ext cx="1045102" cy="10450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E86BA3-FB84-4F39-A878-FE98EA17925C}">
      <dsp:nvSpPr>
        <dsp:cNvPr id="0" name=""/>
        <dsp:cNvSpPr/>
      </dsp:nvSpPr>
      <dsp:spPr>
        <a:xfrm>
          <a:off x="0" y="907151"/>
          <a:ext cx="2584028" cy="839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63500" rIns="63500" bIns="6350" numCol="1" spcCol="1270" anchor="b" anchorCtr="0">
          <a:noAutofit/>
          <a:sp3d extrusionH="28000" prstMaterial="matte"/>
        </a:bodyPr>
        <a:lstStyle/>
        <a:p>
          <a:pPr lvl="0" algn="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název</a:t>
          </a:r>
          <a:endParaRPr lang="cs-CZ" sz="5000" kern="1200" dirty="0"/>
        </a:p>
      </dsp:txBody>
      <dsp:txXfrm>
        <a:off x="0" y="907151"/>
        <a:ext cx="2584028" cy="839100"/>
      </dsp:txXfrm>
    </dsp:sp>
    <dsp:sp modelId="{861CF41E-BA9C-4D90-BF2B-552B840DC07C}">
      <dsp:nvSpPr>
        <dsp:cNvPr id="0" name=""/>
        <dsp:cNvSpPr/>
      </dsp:nvSpPr>
      <dsp:spPr>
        <a:xfrm>
          <a:off x="4688779" y="2185305"/>
          <a:ext cx="2584028" cy="803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63500" rIns="63500" bIns="63500" numCol="1" spcCol="1270" anchor="ctr" anchorCtr="0">
          <a:noAutofit/>
          <a:sp3d extrusionH="28000" prstMaterial="matte"/>
        </a:bodyPr>
        <a:lstStyle/>
        <a:p>
          <a:pPr lvl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pointa</a:t>
          </a:r>
          <a:endParaRPr lang="cs-CZ" sz="5000" kern="1200" dirty="0"/>
        </a:p>
      </dsp:txBody>
      <dsp:txXfrm>
        <a:off x="4688779" y="2185305"/>
        <a:ext cx="2584028" cy="803722"/>
      </dsp:txXfrm>
    </dsp:sp>
    <dsp:sp modelId="{0C50572B-2D86-4251-BDB2-9CC85563AF50}">
      <dsp:nvSpPr>
        <dsp:cNvPr id="0" name=""/>
        <dsp:cNvSpPr/>
      </dsp:nvSpPr>
      <dsp:spPr>
        <a:xfrm>
          <a:off x="4688779" y="643347"/>
          <a:ext cx="2584028" cy="1045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63500" rIns="63500" bIns="63500" numCol="1" spcCol="1270" anchor="ctr" anchorCtr="0">
          <a:noAutofit/>
          <a:sp3d extrusionH="28000" prstMaterial="matte"/>
        </a:bodyPr>
        <a:lstStyle/>
        <a:p>
          <a:pPr lvl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   zvíře</a:t>
          </a:r>
          <a:endParaRPr lang="cs-CZ" sz="5000" kern="1200" dirty="0"/>
        </a:p>
      </dsp:txBody>
      <dsp:txXfrm>
        <a:off x="4688779" y="643347"/>
        <a:ext cx="2584028" cy="10450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BubblePictureList">
  <dgm:title val=""/>
  <dgm:desc val=""/>
  <dgm:catLst>
    <dgm:cat type="picture" pri="22000"/>
    <dgm:cat type="pictureconvert" pri="22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8"/>
      <dgm:chPref val="8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7423"/>
        </dgm:alg>
        <dgm:choose name="Name3">
          <dgm:if name="Name4" func="var" arg="dir" op="equ" val="norm">
            <dgm:constrLst>
              <dgm:constr type="primFontSz" for="des" ptType="node" op="equ" val="65"/>
              <dgm:constr type="l" for="ch" forName="parent_text_1" refType="w" fact="0"/>
              <dgm:constr type="t" for="ch" forName="parent_text_1" refType="h" fact="0"/>
              <dgm:constr type="w" for="ch" forName="parent_text_1" refType="w" fact="0.6457"/>
              <dgm:constr type="h" for="ch" forName="parent_text_1" refType="h" fact="0.225"/>
              <dgm:constr type="l" for="ch" forName="image_accent_1" refType="w" fact="0.4305"/>
              <dgm:constr type="t" for="ch" forName="image_accent_1" refType="h" fact="0.2417"/>
              <dgm:constr type="w" for="ch" forName="image_accent_1" refType="w" fact="0.4352"/>
              <dgm:constr type="h" for="ch" forName="image_accent_1" refType="h" fact="0.7583"/>
              <dgm:constr type="l" for="ch" forName="accent_1" refType="w" fact="0.8709"/>
              <dgm:constr type="t" for="ch" forName="accent_1" refType="h" fact="0.1491"/>
              <dgm:constr type="w" for="ch" forName="accent_1" refType="w" fact="0.1291"/>
              <dgm:constr type="h" for="ch" forName="accent_1" refType="h" fact="0.225"/>
              <dgm:constr type="l" for="ch" forName="image_1" refType="w" fact="0.4457"/>
              <dgm:constr type="t" for="ch" forName="image_1" refType="h" fact="0.2709"/>
              <dgm:constr type="w" for="ch" forName="image_1" refType="w" fact="0.4018"/>
              <dgm:constr type="h" for="ch" forName="image_1" refType="h" fact="0.7"/>
            </dgm:constrLst>
          </dgm:if>
          <dgm:else name="Name5">
            <dgm:constrLst>
              <dgm:constr type="primFontSz" for="des" ptType="node" op="equ" val="65"/>
              <dgm:constr type="l" for="ch" forName="parent_text_1" refType="w" fact="0.3543"/>
              <dgm:constr type="t" for="ch" forName="parent_text_1" refType="h" fact="0"/>
              <dgm:constr type="w" for="ch" forName="parent_text_1" refType="w" fact="0.6457"/>
              <dgm:constr type="h" for="ch" forName="parent_text_1" refType="h" fact="0.225"/>
              <dgm:constr type="l" for="ch" forName="image_accent_1" refType="w" fact="0.1344"/>
              <dgm:constr type="t" for="ch" forName="image_accent_1" refType="h" fact="0.2417"/>
              <dgm:constr type="w" for="ch" forName="image_accent_1" refType="w" fact="0.4352"/>
              <dgm:constr type="h" for="ch" forName="image_accent_1" refType="h" fact="0.7583"/>
              <dgm:constr type="l" for="ch" forName="accent_1" refType="w" fact="0"/>
              <dgm:constr type="t" for="ch" forName="accent_1" refType="h" fact="0.1491"/>
              <dgm:constr type="w" for="ch" forName="accent_1" refType="w" fact="0.1291"/>
              <dgm:constr type="h" for="ch" forName="accent_1" refType="h" fact="0.225"/>
              <dgm:constr type="l" for="ch" forName="image_1" refType="w" fact="0.1525"/>
              <dgm:constr type="t" for="ch" forName="image_1" refType="h" fact="0.2709"/>
              <dgm:constr type="w" for="ch" forName="image_1" refType="w" fact="0.4018"/>
              <dgm:constr type="h" for="ch" forName="image_1" refType="h" fact="0.7"/>
            </dgm:constrLst>
          </dgm:else>
        </dgm:choose>
      </dgm:if>
      <dgm:if name="Name6" axis="ch" ptType="node" func="cnt" op="equ" val="2">
        <dgm:alg type="composite">
          <dgm:param type="ar" val="3.193"/>
        </dgm:alg>
        <dgm:choose name="Name7">
          <dgm:if name="Name8" func="var" arg="dir" op="equ" val="norm">
            <dgm:constrLst>
              <dgm:constr type="primFontSz" for="des" ptType="node" op="equ" val="65"/>
              <dgm:constr type="l" for="ch" forName="image_accent_1" refType="w" fact="0.2342"/>
              <dgm:constr type="t" for="ch" forName="image_accent_1" refType="h" fact="0.2354"/>
              <dgm:constr type="w" for="ch" forName="image_accent_1" refType="w" fact="0.2394"/>
              <dgm:constr type="h" for="ch" forName="image_accent_1" refType="h" fact="0.7646"/>
              <dgm:constr type="l" for="ch" forName="image_1" refType="w" fact="0.2434"/>
              <dgm:constr type="t" for="ch" forName="image_1" refType="h" fact="0.2648"/>
              <dgm:constr type="w" for="ch" forName="image_1" refType="w" fact="0.2211"/>
              <dgm:constr type="h" for="ch" forName="image_1" refType="h" fact="0.7058"/>
              <dgm:constr type="l" for="ch" forName="parent_text_1" refType="w" fact="0"/>
              <dgm:constr type="t" for="ch" forName="parent_text_1" refType="h" fact="0"/>
              <dgm:constr type="w" for="ch" forName="parent_text_1" refType="w" fact="0.3553"/>
              <dgm:constr type="h" for="ch" forName="parent_text_1" refType="h" fact="0.215"/>
              <dgm:constr type="l" for="ch" forName="image_accent_2" refType="w" fact="0.5"/>
              <dgm:constr type="t" for="ch" forName="image_accent_2" refType="h" fact="0.3883"/>
              <dgm:constr type="w" for="ch" forName="image_accent_2" refType="w" fact="0.1253"/>
              <dgm:constr type="h" for="ch" forName="image_accent_2" refType="h" fact="0.4"/>
              <dgm:constr type="l" for="ch" forName="image_2" refType="w" fact="0.5074"/>
              <dgm:constr type="t" for="ch" forName="image_2" refType="h" fact="0.4118"/>
              <dgm:constr type="w" for="ch" forName="image_2" refType="w" fact="0.1105"/>
              <dgm:constr type="h" for="ch" forName="image_2" refType="h" fact="0.3529"/>
              <dgm:constr type="l" for="ch" forName="parent_text_2" refType="w" fact="0.6447"/>
              <dgm:constr type="t" for="ch" forName="parent_text_2" refType="h" fact="0.4118"/>
              <dgm:constr type="w" for="ch" forName="parent_text_2" refType="w" fact="0.3553"/>
              <dgm:constr type="h" for="ch" forName="parent_text_2" refType="h" fact="0.3529"/>
              <dgm:constr type="l" for="ch" forName="accent_1" refType="w" fact="0.6316"/>
              <dgm:constr type="t" for="ch" forName="accent_1" refType="h" fact="0.7899"/>
              <dgm:constr type="w" for="ch" forName="accent_1" refType="w" fact="0.0395"/>
              <dgm:constr type="h" for="ch" forName="accent_1" refType="h" fact="0.126"/>
            </dgm:constrLst>
          </dgm:if>
          <dgm:else name="Name9">
            <dgm:constrLst>
              <dgm:constr type="primFontSz" for="des" ptType="node" op="equ" val="65"/>
              <dgm:constr type="l" for="ch" forName="image_accent_2" refType="w" fact="0.3747"/>
              <dgm:constr type="t" for="ch" forName="image_accent_2" refType="h" fact="0.3883"/>
              <dgm:constr type="w" for="ch" forName="image_accent_2" refType="w" fact="0.1253"/>
              <dgm:constr type="h" for="ch" forName="image_accent_2" refType="h" fact="0.4"/>
              <dgm:constr type="l" for="ch" forName="image_2" refType="w" fact="0.3821"/>
              <dgm:constr type="t" for="ch" forName="image_2" refType="h" fact="0.4118"/>
              <dgm:constr type="w" for="ch" forName="image_2" refType="w" fact="0.1105"/>
              <dgm:constr type="h" for="ch" forName="image_2" refType="h" fact="0.3529"/>
              <dgm:constr type="l" for="ch" forName="parent_text_1" refType="w" fact="0.6447"/>
              <dgm:constr type="t" for="ch" forName="parent_text_1" refType="h" fact="0"/>
              <dgm:constr type="w" for="ch" forName="parent_text_1" refType="w" fact="0.3553"/>
              <dgm:constr type="h" for="ch" forName="parent_text_1" refType="h" fact="0.215"/>
              <dgm:constr type="l" for="ch" forName="parent_text_2" refType="w" fact="0"/>
              <dgm:constr type="t" for="ch" forName="parent_text_2" refType="h" fact="0.4118"/>
              <dgm:constr type="w" for="ch" forName="parent_text_2" refType="w" fact="0.3553"/>
              <dgm:constr type="h" for="ch" forName="parent_text_2" refType="h" fact="0.3529"/>
              <dgm:constr type="l" for="ch" forName="image_accent_1" refType="w" fact="0.5263"/>
              <dgm:constr type="t" for="ch" forName="image_accent_1" refType="h" fact="0.2354"/>
              <dgm:constr type="w" for="ch" forName="image_accent_1" refType="w" fact="0.2394"/>
              <dgm:constr type="h" for="ch" forName="image_accent_1" refType="h" fact="0.7646"/>
              <dgm:constr type="l" for="ch" forName="image_1" refType="w" fact="0.5355"/>
              <dgm:constr type="t" for="ch" forName="image_1" refType="h" fact="0.2648"/>
              <dgm:constr type="w" for="ch" forName="image_1" refType="w" fact="0.2211"/>
              <dgm:constr type="h" for="ch" forName="image_1" refType="h" fact="0.7058"/>
              <dgm:constr type="l" for="ch" forName="accent_1" refType="w" fact="0.3289"/>
              <dgm:constr type="t" for="ch" forName="accent_1" refType="h" fact="0.7899"/>
              <dgm:constr type="w" for="ch" forName="accent_1" refType="w" fact="0.0395"/>
              <dgm:constr type="h" for="ch" forName="accent_1" refType="h" fact="0.126"/>
            </dgm:constrLst>
          </dgm:else>
        </dgm:choose>
      </dgm:if>
      <dgm:if name="Name10" axis="ch" ptType="node" func="cnt" op="equ" val="3">
        <dgm:alg type="composite">
          <dgm:param type="ar" val="2.4052"/>
        </dgm:alg>
        <dgm:choose name="Name11">
          <dgm:if name="Name12" func="var" arg="dir" op="equ" val="norm">
            <dgm:constrLst>
              <dgm:constr type="primFontSz" for="des" ptType="node" op="equ" val="65"/>
              <dgm:constr type="l" for="ch" forName="accent_3" refType="w" fact="0.6316"/>
              <dgm:constr type="t" for="ch" forName="accent_3" refType="h" fact="0.8355"/>
              <dgm:constr type="w" for="ch" forName="accent_3" refType="w" fact="0.0395"/>
              <dgm:constr type="h" for="ch" forName="accent_3" refType="h" fact="0.0949"/>
              <dgm:constr type="l" for="ch" forName="image_accent_2" refType="w" fact="0.4936"/>
              <dgm:constr type="t" for="ch" forName="image_accent_2" refType="h" fact="0.5329"/>
              <dgm:constr type="w" for="ch" forName="image_accent_2" refType="w" fact="0.1253"/>
              <dgm:constr type="h" for="ch" forName="image_accent_2" refType="h" fact="0.3013"/>
              <dgm:constr type="l" for="ch" forName="image_2" refType="w" fact="0.501"/>
              <dgm:constr type="t" for="ch" forName="image_2" refType="h" fact="0.5507"/>
              <dgm:constr type="w" for="ch" forName="image_2" refType="w" fact="0.1105"/>
              <dgm:constr type="h" for="ch" forName="image_2" refType="h" fact="0.2658"/>
              <dgm:constr type="l" for="ch" forName="image_accent_3" refType="w" fact="0.4446"/>
              <dgm:constr type="t" for="ch" forName="image_accent_3" refType="h" fact="0.1076"/>
              <dgm:constr type="w" for="ch" forName="image_accent_3" refType="w" fact="0.1606"/>
              <dgm:constr type="h" for="ch" forName="image_accent_3" refType="h" fact="0.3864"/>
              <dgm:constr type="l" for="ch" forName="image_3" refType="w" fact="0.4531"/>
              <dgm:constr type="t" for="ch" forName="image_3" refType="h" fact="0.128"/>
              <dgm:constr type="w" for="ch" forName="image_3" refType="w" fact="0.1437"/>
              <dgm:constr type="h" for="ch" forName="image_3" refType="h" fact="0.3456"/>
              <dgm:constr type="l" for="ch" forName="image_accent_1" refType="w" fact="0.2368"/>
              <dgm:constr type="t" for="ch" forName="image_accent_1" refType="h" fact="0.4241"/>
              <dgm:constr type="w" for="ch" forName="image_accent_1" refType="w" fact="0.2394"/>
              <dgm:constr type="h" for="ch" forName="image_accent_1" refType="h" fact="0.5759"/>
              <dgm:constr type="l" for="ch" forName="image_1" refType="w" fact="0.246"/>
              <dgm:constr type="t" for="ch" forName="image_1" refType="h" fact="0.4462"/>
              <dgm:constr type="w" for="ch" forName="image_1" refType="w" fact="0.2211"/>
              <dgm:constr type="h" for="ch" forName="image_1" refType="h" fact="0.5317"/>
              <dgm:constr type="l" for="ch" forName="parent_text_1" refType="w" fact="0"/>
              <dgm:constr type="t" for="ch" forName="parent_text_1" refType="h" fact="0.128"/>
              <dgm:constr type="w" for="ch" forName="parent_text_1" refType="w" fact="0.3553"/>
              <dgm:constr type="h" for="ch" forName="parent_text_1" refType="h" fact="0.2775"/>
              <dgm:constr type="l" for="ch" forName="accent_1" refType="w" fact="0.3895"/>
              <dgm:constr type="t" for="ch" forName="accent_1" refType="h" fact="0"/>
              <dgm:constr type="w" for="ch" forName="accent_1" refType="w" fact="0.0711"/>
              <dgm:constr type="h" for="ch" forName="accent_1" refType="h" fact="0.1709"/>
              <dgm:constr type="l" for="ch" forName="parent_text_2" refType="w" fact="0.6447"/>
              <dgm:constr type="t" for="ch" forName="parent_text_2" refType="h" fact="0.5507"/>
              <dgm:constr type="w" for="ch" forName="parent_text_2" refType="w" fact="0.3553"/>
              <dgm:constr type="h" for="ch" forName="parent_text_2" refType="h" fact="0.2658"/>
              <dgm:constr type="l" for="ch" forName="parent_text_3" refType="w" fact="0.6316"/>
              <dgm:constr type="t" for="ch" forName="parent_text_3" refType="h" fact="0.128"/>
              <dgm:constr type="w" for="ch" forName="parent_text_3" refType="w" fact="0.3553"/>
              <dgm:constr type="h" for="ch" forName="parent_text_3" refType="h" fact="0.3456"/>
              <dgm:constr type="l" for="ch" forName="accent_2" refType="w" fact="0.5789"/>
              <dgm:constr type="t" for="ch" forName="accent_2" refType="h" fact="0.0127"/>
              <dgm:constr type="w" for="ch" forName="accent_2" refType="w" fact="0.0526"/>
              <dgm:constr type="h" for="ch" forName="accent_2" refType="h" fact="0.1266"/>
            </dgm:constrLst>
          </dgm:if>
          <dgm:else name="Name13">
            <dgm:constrLst>
              <dgm:constr type="primFontSz" for="des" ptType="node" op="equ" val="65"/>
              <dgm:constr type="l" for="ch" forName="accent_1" refType="w" fact="0.3289"/>
              <dgm:constr type="t" for="ch" forName="accent_1" refType="h" fact="0.8355"/>
              <dgm:constr type="w" for="ch" forName="accent_1" refType="w" fact="0.0395"/>
              <dgm:constr type="h" for="ch" forName="accent_1" refType="h" fact="0.0949"/>
              <dgm:constr type="l" for="ch" forName="image_accent_2" refType="w" fact="0.3811"/>
              <dgm:constr type="t" for="ch" forName="image_accent_2" refType="h" fact="0.5329"/>
              <dgm:constr type="w" for="ch" forName="image_accent_2" refType="w" fact="0.1253"/>
              <dgm:constr type="h" for="ch" forName="image_accent_2" refType="h" fact="0.3013"/>
              <dgm:constr type="l" for="ch" forName="image_2" refType="w" fact="0.3885"/>
              <dgm:constr type="t" for="ch" forName="image_2" refType="h" fact="0.5507"/>
              <dgm:constr type="w" for="ch" forName="image_2" refType="w" fact="0.1105"/>
              <dgm:constr type="h" for="ch" forName="image_2" refType="h" fact="0.2658"/>
              <dgm:constr type="l" for="ch" forName="image_accent_3" refType="w" fact="0.3947"/>
              <dgm:constr type="t" for="ch" forName="image_accent_3" refType="h" fact="0.1076"/>
              <dgm:constr type="w" for="ch" forName="image_accent_3" refType="w" fact="0.1606"/>
              <dgm:constr type="h" for="ch" forName="image_accent_3" refType="h" fact="0.3864"/>
              <dgm:constr type="l" for="ch" forName="image_3" refType="w" fact="0.4032"/>
              <dgm:constr type="t" for="ch" forName="image_3" refType="h" fact="0.128"/>
              <dgm:constr type="w" for="ch" forName="image_3" refType="w" fact="0.1437"/>
              <dgm:constr type="h" for="ch" forName="image_3" refType="h" fact="0.3456"/>
              <dgm:constr type="l" for="ch" forName="image_accent_1" refType="w" fact="0.5237"/>
              <dgm:constr type="t" for="ch" forName="image_accent_1" refType="h" fact="0.4241"/>
              <dgm:constr type="w" for="ch" forName="image_accent_1" refType="w" fact="0.2394"/>
              <dgm:constr type="h" for="ch" forName="image_accent_1" refType="h" fact="0.5759"/>
              <dgm:constr type="l" for="ch" forName="image_1" refType="w" fact="0.5329"/>
              <dgm:constr type="t" for="ch" forName="image_1" refType="h" fact="0.4462"/>
              <dgm:constr type="w" for="ch" forName="image_1" refType="w" fact="0.2211"/>
              <dgm:constr type="h" for="ch" forName="image_1" refType="h" fact="0.5317"/>
              <dgm:constr type="l" for="ch" forName="parent_text_1" refType="w" fact="0.6447"/>
              <dgm:constr type="t" for="ch" forName="parent_text_1" refType="h" fact="0.128"/>
              <dgm:constr type="w" for="ch" forName="parent_text_1" refType="w" fact="0.3553"/>
              <dgm:constr type="h" for="ch" forName="parent_text_1" refType="h" fact="0.2775"/>
              <dgm:constr type="l" for="ch" forName="accent_2" refType="w" fact="0.5395"/>
              <dgm:constr type="t" for="ch" forName="accent_2" refType="h" fact="0"/>
              <dgm:constr type="w" for="ch" forName="accent_2" refType="w" fact="0.0711"/>
              <dgm:constr type="h" for="ch" forName="accent_2" refType="h" fact="0.1709"/>
              <dgm:constr type="l" for="ch" forName="parent_text_3" refType="w" fact="0.0132"/>
              <dgm:constr type="t" for="ch" forName="parent_text_3" refType="h" fact="0.128"/>
              <dgm:constr type="w" for="ch" forName="parent_text_3" refType="w" fact="0.3553"/>
              <dgm:constr type="h" for="ch" forName="parent_text_3" refType="h" fact="0.3456"/>
              <dgm:constr type="l" for="ch" forName="parent_text_2" refType="w" fact="0"/>
              <dgm:constr type="t" for="ch" forName="parent_text_2" refType="h" fact="0.5507"/>
              <dgm:constr type="w" for="ch" forName="parent_text_2" refType="w" fact="0.3553"/>
              <dgm:constr type="h" for="ch" forName="parent_text_2" refType="h" fact="0.2658"/>
              <dgm:constr type="l" for="ch" forName="accent_3" refType="w" fact="0.3684"/>
              <dgm:constr type="t" for="ch" forName="accent_3" refType="h" fact="0.0127"/>
              <dgm:constr type="w" for="ch" forName="accent_3" refType="w" fact="0.0526"/>
              <dgm:constr type="h" for="ch" forName="accent_3" refType="h" fact="0.1266"/>
            </dgm:constrLst>
          </dgm:else>
        </dgm:choose>
      </dgm:if>
      <dgm:if name="Name14" axis="ch" ptType="node" func="cnt" op="equ" val="4">
        <dgm:alg type="composite">
          <dgm:param type="ar" val="1.6704"/>
        </dgm:alg>
        <dgm:choose name="Name15">
          <dgm:if name="Name16" func="var" arg="dir" op="equ" val="norm">
            <dgm:constrLst>
              <dgm:constr type="primFontSz" for="des" ptType="node" op="equ" val="65"/>
              <dgm:constr type="l" for="ch" forName="image_accent_4" refType="w" fact="0.4626"/>
              <dgm:constr type="t" for="ch" forName="image_accent_4" refType="h" fact="0.1415"/>
              <dgm:constr type="w" for="ch" forName="image_accent_4" refType="w" fact="0.1126"/>
              <dgm:constr type="h" for="ch" forName="image_accent_4" refType="h" fact="0.1881"/>
              <dgm:constr type="l" for="ch" forName="image_4" refType="w" fact="0.4692"/>
              <dgm:constr type="t" for="ch" forName="image_4" refType="h" fact="0.1526"/>
              <dgm:constr type="w" for="ch" forName="image_4" refType="w" fact="0.0994"/>
              <dgm:constr type="h" for="ch" forName="image_4" refType="h" fact="0.166"/>
              <dgm:constr type="l" for="ch" forName="image_accent_2" refType="w" fact="0.4936"/>
              <dgm:constr type="t" for="ch" forName="image_accent_2" refType="h" fact="0.6756"/>
              <dgm:constr type="w" for="ch" forName="image_accent_2" refType="w" fact="0.1253"/>
              <dgm:constr type="h" for="ch" forName="image_accent_2" refType="h" fact="0.2092"/>
              <dgm:constr type="l" for="ch" forName="image_2" refType="w" fact="0.501"/>
              <dgm:constr type="t" for="ch" forName="image_2" refType="h" fact="0.6879"/>
              <dgm:constr type="w" for="ch" forName="image_2" refType="w" fact="0.1105"/>
              <dgm:constr type="h" for="ch" forName="image_2" refType="h" fact="0.1846"/>
              <dgm:constr type="l" for="ch" forName="image_accent_3" refType="w" fact="0.4446"/>
              <dgm:constr type="t" for="ch" forName="image_accent_3" refType="h" fact="0.3802"/>
              <dgm:constr type="w" for="ch" forName="image_accent_3" refType="w" fact="0.1606"/>
              <dgm:constr type="h" for="ch" forName="image_accent_3" refType="h" fact="0.2683"/>
              <dgm:constr type="l" for="ch" forName="image_3" refType="w" fact="0.4531"/>
              <dgm:constr type="t" for="ch" forName="image_3" refType="h" fact="0.3944"/>
              <dgm:constr type="w" for="ch" forName="image_3" refType="w" fact="0.1437"/>
              <dgm:constr type="h" for="ch" forName="image_3" refType="h" fact="0.24"/>
              <dgm:constr type="l" for="ch" forName="image_accent_1" refType="w" fact="0.2368"/>
              <dgm:constr type="t" for="ch" forName="image_accent_1" refType="h" fact="0.6"/>
              <dgm:constr type="w" for="ch" forName="image_accent_1" refType="w" fact="0.2394"/>
              <dgm:constr type="h" for="ch" forName="image_accent_1" refType="h" fact="0.4"/>
              <dgm:constr type="l" for="ch" forName="image_1" refType="w" fact="0.246"/>
              <dgm:constr type="t" for="ch" forName="image_1" refType="h" fact="0.6154"/>
              <dgm:constr type="w" for="ch" forName="image_1" refType="w" fact="0.2211"/>
              <dgm:constr type="h" for="ch" forName="image_1" refType="h" fact="0.3692"/>
              <dgm:constr type="l" for="ch" forName="parent_text_1" refType="w" fact="0"/>
              <dgm:constr type="t" for="ch" forName="parent_text_1" refType="h" fact="0.3944"/>
              <dgm:constr type="w" for="ch" forName="parent_text_1" refType="w" fact="0.3553"/>
              <dgm:constr type="h" for="ch" forName="parent_text_1" refType="h" fact="0.1931"/>
              <dgm:constr type="l" for="ch" forName="accent_1" refType="w" fact="0.3895"/>
              <dgm:constr type="t" for="ch" forName="accent_1" refType="h" fact="0.3055"/>
              <dgm:constr type="w" for="ch" forName="accent_1" refType="w" fact="0.0711"/>
              <dgm:constr type="h" for="ch" forName="accent_1" refType="h" fact="0.1187"/>
              <dgm:constr type="l" for="ch" forName="parent_text_3" refType="w" fact="0.6316"/>
              <dgm:constr type="t" for="ch" forName="parent_text_3" refType="h" fact="0.3944"/>
              <dgm:constr type="w" for="ch" forName="parent_text_3" refType="w" fact="0.3553"/>
              <dgm:constr type="h" for="ch" forName="parent_text_3" refType="h" fact="0.24"/>
              <dgm:constr type="l" for="ch" forName="parent_text_2" refType="w" fact="0.6447"/>
              <dgm:constr type="t" for="ch" forName="parent_text_2" refType="h" fact="0.6879"/>
              <dgm:constr type="w" for="ch" forName="parent_text_2" refType="w" fact="0.3553"/>
              <dgm:constr type="h" for="ch" forName="parent_text_2" refType="h" fact="0.1846"/>
              <dgm:constr type="l" for="ch" forName="accent_2" refType="w" fact="0.5347"/>
              <dgm:constr type="t" for="ch" forName="accent_2" refType="h" fact="0.044"/>
              <dgm:constr type="w" for="ch" forName="accent_2" refType="w" fact="0.0526"/>
              <dgm:constr type="h" for="ch" forName="accent_2" refType="h" fact="0.0879"/>
              <dgm:constr type="l" for="ch" forName="accent_3" refType="w" fact="0.6005"/>
              <dgm:constr type="t" for="ch" forName="accent_3" refType="h" fact="0"/>
              <dgm:constr type="w" for="ch" forName="accent_3" refType="w" fact="0.0263"/>
              <dgm:constr type="h" for="ch" forName="accent_3" refType="h" fact="0.044"/>
              <dgm:constr type="l" for="ch" forName="parent_text_4" refType="w" fact="0.6005"/>
              <dgm:constr type="t" for="ch" forName="parent_text_4" refType="h" fact="0.1526"/>
              <dgm:constr type="w" for="ch" forName="parent_text_4" refType="w" fact="0.3553"/>
              <dgm:constr type="h" for="ch" forName="parent_text_4" refType="h" fact="0.166"/>
              <dgm:constr type="l" for="ch" forName="accent_4" refType="w" fact="0.6268"/>
              <dgm:constr type="t" for="ch" forName="accent_4" refType="h" fact="0.8791"/>
              <dgm:constr type="w" for="ch" forName="accent_4" refType="w" fact="0.0395"/>
              <dgm:constr type="h" for="ch" forName="accent_4" refType="h" fact="0.0659"/>
            </dgm:constrLst>
          </dgm:if>
          <dgm:else name="Name17">
            <dgm:constrLst>
              <dgm:constr type="primFontSz" for="des" ptType="node" op="equ" val="65"/>
              <dgm:constr type="l" for="ch" forName="image_accent_4" refType="w" fact="0.4248"/>
              <dgm:constr type="t" for="ch" forName="image_accent_4" refType="h" fact="0.1415"/>
              <dgm:constr type="w" for="ch" forName="image_accent_4" refType="w" fact="0.1126"/>
              <dgm:constr type="h" for="ch" forName="image_accent_4" refType="h" fact="0.1881"/>
              <dgm:constr type="l" for="ch" forName="image_4" refType="w" fact="0.4314"/>
              <dgm:constr type="t" for="ch" forName="image_4" refType="h" fact="0.1526"/>
              <dgm:constr type="w" for="ch" forName="image_4" refType="w" fact="0.0994"/>
              <dgm:constr type="h" for="ch" forName="image_4" refType="h" fact="0.166"/>
              <dgm:constr type="l" for="ch" forName="image_accent_2" refType="w" fact="0.3811"/>
              <dgm:constr type="t" for="ch" forName="image_accent_2" refType="h" fact="0.6756"/>
              <dgm:constr type="w" for="ch" forName="image_accent_2" refType="w" fact="0.1253"/>
              <dgm:constr type="h" for="ch" forName="image_accent_2" refType="h" fact="0.2092"/>
              <dgm:constr type="l" for="ch" forName="image_2" refType="w" fact="0.3885"/>
              <dgm:constr type="t" for="ch" forName="image_2" refType="h" fact="0.6879"/>
              <dgm:constr type="w" for="ch" forName="image_2" refType="w" fact="0.1105"/>
              <dgm:constr type="h" for="ch" forName="image_2" refType="h" fact="0.1846"/>
              <dgm:constr type="l" for="ch" forName="image_accent_3" refType="w" fact="0.3947"/>
              <dgm:constr type="t" for="ch" forName="image_accent_3" refType="h" fact="0.3802"/>
              <dgm:constr type="w" for="ch" forName="image_accent_3" refType="w" fact="0.1606"/>
              <dgm:constr type="h" for="ch" forName="image_accent_3" refType="h" fact="0.2683"/>
              <dgm:constr type="l" for="ch" forName="image_3" refType="w" fact="0.4032"/>
              <dgm:constr type="t" for="ch" forName="image_3" refType="h" fact="0.3944"/>
              <dgm:constr type="w" for="ch" forName="image_3" refType="w" fact="0.1437"/>
              <dgm:constr type="h" for="ch" forName="image_3" refType="h" fact="0.24"/>
              <dgm:constr type="l" for="ch" forName="image_accent_1" refType="w" fact="0.5237"/>
              <dgm:constr type="t" for="ch" forName="image_accent_1" refType="h" fact="0.6"/>
              <dgm:constr type="w" for="ch" forName="image_accent_1" refType="w" fact="0.2394"/>
              <dgm:constr type="h" for="ch" forName="image_accent_1" refType="h" fact="0.4"/>
              <dgm:constr type="l" for="ch" forName="image_1" refType="w" fact="0.5329"/>
              <dgm:constr type="t" for="ch" forName="image_1" refType="h" fact="0.6154"/>
              <dgm:constr type="w" for="ch" forName="image_1" refType="w" fact="0.2211"/>
              <dgm:constr type="h" for="ch" forName="image_1" refType="h" fact="0.3692"/>
              <dgm:constr type="l" for="ch" forName="parent_text_1" refType="w" fact="0.6447"/>
              <dgm:constr type="t" for="ch" forName="parent_text_1" refType="h" fact="0.3944"/>
              <dgm:constr type="w" for="ch" forName="parent_text_1" refType="w" fact="0.3553"/>
              <dgm:constr type="h" for="ch" forName="parent_text_1" refType="h" fact="0.1931"/>
              <dgm:constr type="l" for="ch" forName="accent_1" refType="w" fact="0.5395"/>
              <dgm:constr type="t" for="ch" forName="accent_1" refType="h" fact="0.3055"/>
              <dgm:constr type="w" for="ch" forName="accent_1" refType="w" fact="0.0711"/>
              <dgm:constr type="h" for="ch" forName="accent_1" refType="h" fact="0.1187"/>
              <dgm:constr type="l" for="ch" forName="parent_text_3" refType="w" fact="0.0132"/>
              <dgm:constr type="t" for="ch" forName="parent_text_3" refType="h" fact="0.3944"/>
              <dgm:constr type="w" for="ch" forName="parent_text_3" refType="w" fact="0.3553"/>
              <dgm:constr type="h" for="ch" forName="parent_text_3" refType="h" fact="0.24"/>
              <dgm:constr type="l" for="ch" forName="parent_text_2" refType="w" fact="0"/>
              <dgm:constr type="t" for="ch" forName="parent_text_2" refType="h" fact="0.6879"/>
              <dgm:constr type="w" for="ch" forName="parent_text_2" refType="w" fact="0.3553"/>
              <dgm:constr type="h" for="ch" forName="parent_text_2" refType="h" fact="0.1846"/>
              <dgm:constr type="l" for="ch" forName="accent_2" refType="w" fact="0.4126"/>
              <dgm:constr type="t" for="ch" forName="accent_2" refType="h" fact="0.044"/>
              <dgm:constr type="w" for="ch" forName="accent_2" refType="w" fact="0.0526"/>
              <dgm:constr type="h" for="ch" forName="accent_2" refType="h" fact="0.0879"/>
              <dgm:constr type="l" for="ch" forName="accent_3" refType="w" fact="0.3732"/>
              <dgm:constr type="t" for="ch" forName="accent_3" refType="h" fact="0"/>
              <dgm:constr type="w" for="ch" forName="accent_3" refType="w" fact="0.0263"/>
              <dgm:constr type="h" for="ch" forName="accent_3" refType="h" fact="0.044"/>
              <dgm:constr type="l" for="ch" forName="parent_text_4" refType="w" fact="0.0442"/>
              <dgm:constr type="t" for="ch" forName="parent_text_4" refType="h" fact="0.1526"/>
              <dgm:constr type="w" for="ch" forName="parent_text_4" refType="w" fact="0.3553"/>
              <dgm:constr type="h" for="ch" forName="parent_text_4" refType="h" fact="0.166"/>
              <dgm:constr type="l" for="ch" forName="accent_4" refType="w" fact="0.3337"/>
              <dgm:constr type="t" for="ch" forName="accent_4" refType="h" fact="0.8791"/>
              <dgm:constr type="w" for="ch" forName="accent_4" refType="w" fact="0.0395"/>
              <dgm:constr type="h" for="ch" forName="accent_4" refType="h" fact="0.0659"/>
            </dgm:constrLst>
          </dgm:else>
        </dgm:choose>
      </dgm:if>
      <dgm:if name="Name18" axis="ch" ptType="node" func="cnt" op="equ" val="5">
        <dgm:alg type="composite">
          <dgm:param type="ar" val="1.5076"/>
        </dgm:alg>
        <dgm:choose name="Name19">
          <dgm:if name="Name20" func="var" arg="dir" op="equ" val="norm">
            <dgm:constrLst>
              <dgm:constr type="primFontSz" for="des" ptType="node" op="equ" val="65"/>
              <dgm:constr type="l" for="ch" forName="image_accent_5" refType="w" fact="0.5301"/>
              <dgm:constr type="t" for="ch" forName="image_accent_5" refType="h" fact="0.0862"/>
              <dgm:constr type="w" for="ch" forName="image_accent_5" refType="w" fact="0.1022"/>
              <dgm:constr type="h" for="ch" forName="image_accent_5" refType="h" fact="0.1541"/>
              <dgm:constr type="l" for="ch" forName="image_5" refType="w" fact="0.5361"/>
              <dgm:constr type="t" for="ch" forName="image_5" refType="h" fact="0.0953"/>
              <dgm:constr type="w" for="ch" forName="image_5" refType="w" fact="0.0902"/>
              <dgm:constr type="h" for="ch" forName="image_5" refType="h" fact="0.1359"/>
              <dgm:constr type="l" for="ch" forName="image_accent_4" refType="w" fact="0.4528"/>
              <dgm:constr type="t" for="ch" forName="image_accent_4" refType="h" fact="0.2416"/>
              <dgm:constr type="w" for="ch" forName="image_accent_4" refType="w" fact="0.1103"/>
              <dgm:constr type="h" for="ch" forName="image_accent_4" refType="h" fact="0.1662"/>
              <dgm:constr type="l" for="ch" forName="image_4" refType="w" fact="0.4593"/>
              <dgm:constr type="t" for="ch" forName="image_4" refType="h" fact="0.2513"/>
              <dgm:constr type="w" for="ch" forName="image_4" refType="w" fact="0.0973"/>
              <dgm:constr type="h" for="ch" forName="image_4" refType="h" fact="0.1467"/>
              <dgm:constr type="l" for="ch" forName="image_accent_2" refType="w" fact="0.4832"/>
              <dgm:constr type="t" for="ch" forName="image_accent_2" refType="h" fact="0.7134"/>
              <dgm:constr type="w" for="ch" forName="image_accent_2" refType="w" fact="0.1226"/>
              <dgm:constr type="h" for="ch" forName="image_accent_2" refType="h" fact="0.1849"/>
              <dgm:constr type="l" for="ch" forName="image_2" refType="w" fact="0.4904"/>
              <dgm:constr type="t" for="ch" forName="image_2" refType="h" fact="0.7243"/>
              <dgm:constr type="w" for="ch" forName="image_2" refType="w" fact="0.1082"/>
              <dgm:constr type="h" for="ch" forName="image_2" refType="h" fact="0.1631"/>
              <dgm:constr type="l" for="ch" forName="image_accent_3" refType="w" fact="0.4352"/>
              <dgm:constr type="t" for="ch" forName="image_accent_3" refType="h" fact="0.4525"/>
              <dgm:constr type="w" for="ch" forName="image_accent_3" refType="w" fact="0.1573"/>
              <dgm:constr type="h" for="ch" forName="image_accent_3" refType="h" fact="0.2371"/>
              <dgm:constr type="l" for="ch" forName="image_3" refType="w" fact="0.4435"/>
              <dgm:constr type="t" for="ch" forName="image_3" refType="h" fact="0.465"/>
              <dgm:constr type="w" for="ch" forName="image_3" refType="w" fact="0.1407"/>
              <dgm:constr type="h" for="ch" forName="image_3" refType="h" fact="0.212"/>
              <dgm:constr type="l" for="ch" forName="image_accent_1" refType="w" fact="0.2318"/>
              <dgm:constr type="t" for="ch" forName="image_accent_1" refType="h" fact="0.6466"/>
              <dgm:constr type="w" for="ch" forName="image_accent_1" refType="w" fact="0.2344"/>
              <dgm:constr type="h" for="ch" forName="image_accent_1" refType="h" fact="0.3534"/>
              <dgm:constr type="l" for="ch" forName="image_1" refType="w" fact="0.2408"/>
              <dgm:constr type="t" for="ch" forName="image_1" refType="h" fact="0.6602"/>
              <dgm:constr type="w" for="ch" forName="image_1" refType="w" fact="0.2164"/>
              <dgm:constr type="h" for="ch" forName="image_1" refType="h" fact="0.3262"/>
              <dgm:constr type="l" for="ch" forName="parent_text_1" refType="w" fact="0"/>
              <dgm:constr type="t" for="ch" forName="parent_text_1" refType="h" fact="0.465"/>
              <dgm:constr type="w" for="ch" forName="parent_text_1" refType="w" fact="0.3478"/>
              <dgm:constr type="h" for="ch" forName="parent_text_1" refType="h" fact="0.165"/>
              <dgm:constr type="l" for="ch" forName="accent_1" refType="w" fact="0.3813"/>
              <dgm:constr type="t" for="ch" forName="accent_1" refType="h" fact="0.3864"/>
              <dgm:constr type="w" for="ch" forName="accent_1" refType="w" fact="0.0696"/>
              <dgm:constr type="h" for="ch" forName="accent_1" refType="h" fact="0.1049"/>
              <dgm:constr type="l" for="ch" forName="parent_text_3" refType="w" fact="0.6182"/>
              <dgm:constr type="t" for="ch" forName="parent_text_3" refType="h" fact="0.465"/>
              <dgm:constr type="w" for="ch" forName="parent_text_3" refType="w" fact="0.3478"/>
              <dgm:constr type="h" for="ch" forName="parent_text_3" refType="h" fact="0.212"/>
              <dgm:constr type="l" for="ch" forName="parent_text_2" refType="w" fact="0.6311"/>
              <dgm:constr type="t" for="ch" forName="parent_text_2" refType="h" fact="0.7243"/>
              <dgm:constr type="w" for="ch" forName="parent_text_2" refType="w" fact="0.3478"/>
              <dgm:constr type="h" for="ch" forName="parent_text_2" refType="h" fact="0.1631"/>
              <dgm:constr type="l" for="ch" forName="parent_text_4" refType="w" fact="0.5878"/>
              <dgm:constr type="t" for="ch" forName="parent_text_4" refType="h" fact="0.2513"/>
              <dgm:constr type="w" for="ch" forName="parent_text_4" refType="w" fact="0.3478"/>
              <dgm:constr type="h" for="ch" forName="parent_text_4" refType="h" fact="0.1467"/>
              <dgm:constr type="l" for="ch" forName="accent_2" refType="w" fact="0.6265"/>
              <dgm:constr type="t" for="ch" forName="accent_2" refType="h" fact="0.0194"/>
              <dgm:constr type="w" for="ch" forName="accent_2" refType="w" fact="0.0515"/>
              <dgm:constr type="h" for="ch" forName="accent_2" refType="h" fact="0.0777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388"/>
              <dgm:constr type="l" for="ch" forName="parent_text_5" refType="w" fact="0.6522"/>
              <dgm:constr type="t" for="ch" forName="parent_text_5" refType="h" fact="0.0953"/>
              <dgm:constr type="w" for="ch" forName="parent_text_5" refType="w" fact="0.3478"/>
              <dgm:constr type="h" for="ch" forName="parent_text_5" refType="h" fact="0.1359"/>
              <dgm:constr type="l" for="ch" forName="accent_4" refType="w" fact="0.6136"/>
              <dgm:constr type="t" for="ch" forName="accent_4" refType="h" fact="0.8932"/>
              <dgm:constr type="w" for="ch" forName="accent_4" refType="w" fact="0.0386"/>
              <dgm:constr type="h" for="ch" forName="accent_4" refType="h" fact="0.0583"/>
            </dgm:constrLst>
          </dgm:if>
          <dgm:else name="Name21">
            <dgm:constrLst>
              <dgm:constr type="primFontSz" for="des" ptType="node" op="equ" val="65"/>
              <dgm:constr type="l" for="ch" forName="image_accent_5" refType="w" fact="0.3677"/>
              <dgm:constr type="t" for="ch" forName="image_accent_5" refType="h" fact="0.0862"/>
              <dgm:constr type="w" for="ch" forName="image_accent_5" refType="w" fact="0.1022"/>
              <dgm:constr type="h" for="ch" forName="image_accent_5" refType="h" fact="0.1541"/>
              <dgm:constr type="l" for="ch" forName="image_5" refType="w" fact="0.3738"/>
              <dgm:constr type="t" for="ch" forName="image_5" refType="h" fact="0.0953"/>
              <dgm:constr type="w" for="ch" forName="image_5" refType="w" fact="0.0902"/>
              <dgm:constr type="h" for="ch" forName="image_5" refType="h" fact="0.1359"/>
              <dgm:constr type="l" for="ch" forName="image_accent_4" refType="w" fact="0.437"/>
              <dgm:constr type="t" for="ch" forName="image_accent_4" refType="h" fact="0.2416"/>
              <dgm:constr type="w" for="ch" forName="image_accent_4" refType="w" fact="0.1103"/>
              <dgm:constr type="h" for="ch" forName="image_accent_4" refType="h" fact="0.1662"/>
              <dgm:constr type="l" for="ch" forName="image_4" refType="w" fact="0.4434"/>
              <dgm:constr type="t" for="ch" forName="image_4" refType="h" fact="0.2513"/>
              <dgm:constr type="w" for="ch" forName="image_4" refType="w" fact="0.0973"/>
              <dgm:constr type="h" for="ch" forName="image_4" refType="h" fact="0.1467"/>
              <dgm:constr type="l" for="ch" forName="image_accent_2" refType="w" fact="0.3942"/>
              <dgm:constr type="t" for="ch" forName="image_accent_2" refType="h" fact="0.7134"/>
              <dgm:constr type="w" for="ch" forName="image_accent_2" refType="w" fact="0.1226"/>
              <dgm:constr type="h" for="ch" forName="image_accent_2" refType="h" fact="0.1849"/>
              <dgm:constr type="l" for="ch" forName="image_2" refType="w" fact="0.4014"/>
              <dgm:constr type="t" for="ch" forName="image_2" refType="h" fact="0.7243"/>
              <dgm:constr type="w" for="ch" forName="image_2" refType="w" fact="0.1082"/>
              <dgm:constr type="h" for="ch" forName="image_2" refType="h" fact="0.1631"/>
              <dgm:constr type="l" for="ch" forName="image_accent_3" refType="w" fact="0.4075"/>
              <dgm:constr type="t" for="ch" forName="image_accent_3" refType="h" fact="0.4525"/>
              <dgm:constr type="w" for="ch" forName="image_accent_3" refType="w" fact="0.1573"/>
              <dgm:constr type="h" for="ch" forName="image_accent_3" refType="h" fact="0.2371"/>
              <dgm:constr type="l" for="ch" forName="image_3" refType="w" fact="0.4158"/>
              <dgm:constr type="t" for="ch" forName="image_3" refType="h" fact="0.465"/>
              <dgm:constr type="w" for="ch" forName="image_3" refType="w" fact="0.1407"/>
              <dgm:constr type="h" for="ch" forName="image_3" refType="h" fact="0.212"/>
              <dgm:constr type="l" for="ch" forName="image_accent_1" refType="w" fact="0.5338"/>
              <dgm:constr type="t" for="ch" forName="image_accent_1" refType="h" fact="0.6466"/>
              <dgm:constr type="w" for="ch" forName="image_accent_1" refType="w" fact="0.2344"/>
              <dgm:constr type="h" for="ch" forName="image_accent_1" refType="h" fact="0.3534"/>
              <dgm:constr type="l" for="ch" forName="image_1" refType="w" fact="0.5428"/>
              <dgm:constr type="t" for="ch" forName="image_1" refType="h" fact="0.6602"/>
              <dgm:constr type="w" for="ch" forName="image_1" refType="w" fact="0.2164"/>
              <dgm:constr type="h" for="ch" forName="image_1" refType="h" fact="0.3262"/>
              <dgm:constr type="l" for="ch" forName="parent_text_1" refType="w" fact="0.6522"/>
              <dgm:constr type="t" for="ch" forName="parent_text_1" refType="h" fact="0.465"/>
              <dgm:constr type="w" for="ch" forName="parent_text_1" refType="w" fact="0.3478"/>
              <dgm:constr type="h" for="ch" forName="parent_text_1" refType="h" fact="0.165"/>
              <dgm:constr type="l" for="ch" forName="accent_1" refType="w" fact="0.5492"/>
              <dgm:constr type="t" for="ch" forName="accent_1" refType="h" fact="0.3864"/>
              <dgm:constr type="w" for="ch" forName="accent_1" refType="w" fact="0.0696"/>
              <dgm:constr type="h" for="ch" forName="accent_1" refType="h" fact="0.1049"/>
              <dgm:constr type="l" for="ch" forName="parent_text_3" refType="w" fact="0.034"/>
              <dgm:constr type="t" for="ch" forName="parent_text_3" refType="h" fact="0.465"/>
              <dgm:constr type="w" for="ch" forName="parent_text_3" refType="w" fact="0.3478"/>
              <dgm:constr type="h" for="ch" forName="parent_text_3" refType="h" fact="0.212"/>
              <dgm:constr type="l" for="ch" forName="parent_text_2" refType="w" fact="0.0211"/>
              <dgm:constr type="t" for="ch" forName="parent_text_2" refType="h" fact="0.7243"/>
              <dgm:constr type="w" for="ch" forName="parent_text_2" refType="w" fact="0.3478"/>
              <dgm:constr type="h" for="ch" forName="parent_text_2" refType="h" fact="0.1631"/>
              <dgm:constr type="l" for="ch" forName="parent_text_4" refType="w" fact="0.0644"/>
              <dgm:constr type="t" for="ch" forName="parent_text_4" refType="h" fact="0.2513"/>
              <dgm:constr type="w" for="ch" forName="parent_text_4" refType="w" fact="0.3478"/>
              <dgm:constr type="h" for="ch" forName="parent_text_4" refType="h" fact="0.1467"/>
              <dgm:constr type="l" for="ch" forName="accent_2" refType="w" fact="0.322"/>
              <dgm:constr type="t" for="ch" forName="accent_2" refType="h" fact="0.0194"/>
              <dgm:constr type="w" for="ch" forName="accent_2" refType="w" fact="0.0515"/>
              <dgm:constr type="h" for="ch" forName="accent_2" refType="h" fact="0.0777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388"/>
              <dgm:constr type="l" for="ch" forName="parent_text_5" refType="w" fact="0"/>
              <dgm:constr type="t" for="ch" forName="parent_text_5" refType="h" fact="0.0953"/>
              <dgm:constr type="w" for="ch" forName="parent_text_5" refType="w" fact="0.3478"/>
              <dgm:constr type="h" for="ch" forName="parent_text_5" refType="h" fact="0.1359"/>
              <dgm:constr type="l" for="ch" forName="accent_4" refType="w" fact="0.3478"/>
              <dgm:constr type="t" for="ch" forName="accent_4" refType="h" fact="0.8932"/>
              <dgm:constr type="w" for="ch" forName="accent_4" refType="w" fact="0.0386"/>
              <dgm:constr type="h" for="ch" forName="accent_4" refType="h" fact="0.0583"/>
            </dgm:constrLst>
          </dgm:else>
        </dgm:choose>
      </dgm:if>
      <dgm:if name="Name22" axis="ch" ptType="node" func="cnt" op="equ" val="6">
        <dgm:alg type="composite">
          <dgm:param type="ar" val="1.1351"/>
        </dgm:alg>
        <dgm:choose name="Name23">
          <dgm:if name="Name24" func="var" arg="dir" op="equ" val="norm">
            <dgm:constrLst>
              <dgm:constr type="primFontSz" for="des" ptType="node" op="equ" val="65"/>
              <dgm:constr type="l" for="ch" forName="image_accent_6" refType="w" fact="0.3864"/>
              <dgm:constr type="t" for="ch" forName="image_accent_6" refType="h" fact="0.7456"/>
              <dgm:constr type="w" for="ch" forName="image_accent_6" refType="w" fact="0.1757"/>
              <dgm:constr type="h" for="ch" forName="image_accent_6" refType="h" fact="0.1995"/>
              <dgm:constr type="l" for="ch" forName="image_6" refType="w" fact="0.3957"/>
              <dgm:constr type="t" for="ch" forName="image_6" refType="h" fact="0.7561"/>
              <dgm:constr type="w" for="ch" forName="image_6" refType="w" fact="0.1572"/>
              <dgm:constr type="h" for="ch" forName="image_6" refType="h" fact="0.1784"/>
              <dgm:constr type="l" for="ch" forName="image_accent_5" refType="w" fact="0.5301"/>
              <dgm:constr type="t" for="ch" forName="image_accent_5" refType="h" fact="0.0649"/>
              <dgm:constr type="w" for="ch" forName="image_accent_5" refType="w" fact="0.1022"/>
              <dgm:constr type="h" for="ch" forName="image_accent_5" refType="h" fact="0.116"/>
              <dgm:constr type="l" for="ch" forName="image_5" refType="w" fact="0.5361"/>
              <dgm:constr type="t" for="ch" forName="image_5" refType="h" fact="0.0717"/>
              <dgm:constr type="w" for="ch" forName="image_5" refType="w" fact="0.0902"/>
              <dgm:constr type="h" for="ch" forName="image_5" refType="h" fact="0.1023"/>
              <dgm:constr type="l" for="ch" forName="image_accent_4" refType="w" fact="0.4528"/>
              <dgm:constr type="t" for="ch" forName="image_accent_4" refType="h" fact="0.1819"/>
              <dgm:constr type="w" for="ch" forName="image_accent_4" refType="w" fact="0.1103"/>
              <dgm:constr type="h" for="ch" forName="image_accent_4" refType="h" fact="0.1251"/>
              <dgm:constr type="l" for="ch" forName="image_4" refType="w" fact="0.4593"/>
              <dgm:constr type="t" for="ch" forName="image_4" refType="h" fact="0.1892"/>
              <dgm:constr type="w" for="ch" forName="image_4" refType="w" fact="0.0973"/>
              <dgm:constr type="h" for="ch" forName="image_4" refType="h" fact="0.1104"/>
              <dgm:constr type="l" for="ch" forName="image_accent_2" refType="w" fact="0.4832"/>
              <dgm:constr type="t" for="ch" forName="image_accent_2" refType="h" fact="0.5371"/>
              <dgm:constr type="w" for="ch" forName="image_accent_2" refType="w" fact="0.1226"/>
              <dgm:constr type="h" for="ch" forName="image_accent_2" refType="h" fact="0.1392"/>
              <dgm:constr type="l" for="ch" forName="image_2" refType="w" fact="0.4904"/>
              <dgm:constr type="t" for="ch" forName="image_2" refType="h" fact="0.5453"/>
              <dgm:constr type="w" for="ch" forName="image_2" refType="w" fact="0.1082"/>
              <dgm:constr type="h" for="ch" forName="image_2" refType="h" fact="0.1228"/>
              <dgm:constr type="l" for="ch" forName="image_accent_3" refType="w" fact="0.4352"/>
              <dgm:constr type="t" for="ch" forName="image_accent_3" refType="h" fact="0.3407"/>
              <dgm:constr type="w" for="ch" forName="image_accent_3" refType="w" fact="0.1573"/>
              <dgm:constr type="h" for="ch" forName="image_accent_3" refType="h" fact="0.1785"/>
              <dgm:constr type="l" for="ch" forName="image_3" refType="w" fact="0.4435"/>
              <dgm:constr type="t" for="ch" forName="image_3" refType="h" fact="0.3501"/>
              <dgm:constr type="w" for="ch" forName="image_3" refType="w" fact="0.1407"/>
              <dgm:constr type="h" for="ch" forName="image_3" refType="h" fact="0.1596"/>
              <dgm:constr type="l" for="ch" forName="image_accent_1" refType="w" fact="0.2318"/>
              <dgm:constr type="t" for="ch" forName="image_accent_1" refType="h" fact="0.4869"/>
              <dgm:constr type="w" for="ch" forName="image_accent_1" refType="w" fact="0.2344"/>
              <dgm:constr type="h" for="ch" forName="image_accent_1" refType="h" fact="0.2661"/>
              <dgm:constr type="l" for="ch" forName="image_1" refType="w" fact="0.2401"/>
              <dgm:constr type="t" for="ch" forName="image_1" refType="h" fact="0.4971"/>
              <dgm:constr type="w" for="ch" forName="image_1" refType="w" fact="0.2164"/>
              <dgm:constr type="h" for="ch" forName="image_1" refType="h" fact="0.2456"/>
              <dgm:constr type="l" for="ch" forName="parent_text_1" refType="w" fact="0"/>
              <dgm:constr type="t" for="ch" forName="parent_text_1" refType="h" fact="0.3501"/>
              <dgm:constr type="w" for="ch" forName="parent_text_1" refType="w" fact="0.3478"/>
              <dgm:constr type="h" for="ch" forName="parent_text_1" refType="h" fact="0.125"/>
              <dgm:constr type="l" for="ch" forName="accent_1" refType="w" fact="0.3813"/>
              <dgm:constr type="t" for="ch" forName="accent_1" refType="h" fact="0.2909"/>
              <dgm:constr type="w" for="ch" forName="accent_1" refType="w" fact="0.0696"/>
              <dgm:constr type="h" for="ch" forName="accent_1" refType="h" fact="0.0789"/>
              <dgm:constr type="l" for="ch" forName="parent_text_2" refType="w" fact="0.6311"/>
              <dgm:constr type="t" for="ch" forName="parent_text_2" refType="h" fact="0.5453"/>
              <dgm:constr type="w" for="ch" forName="parent_text_2" refType="w" fact="0.3478"/>
              <dgm:constr type="h" for="ch" forName="parent_text_2" refType="h" fact="0.1228"/>
              <dgm:constr type="l" for="ch" forName="parent_text_4" refType="w" fact="0.5878"/>
              <dgm:constr type="t" for="ch" forName="parent_text_4" refType="h" fact="0.1892"/>
              <dgm:constr type="w" for="ch" forName="parent_text_4" refType="w" fact="0.3478"/>
              <dgm:constr type="h" for="ch" forName="parent_text_4" refType="h" fact="0.1104"/>
              <dgm:constr type="l" for="ch" forName="accent_2" refType="w" fact="0.6265"/>
              <dgm:constr type="t" for="ch" forName="accent_2" refType="h" fact="0.0146"/>
              <dgm:constr type="w" for="ch" forName="accent_2" refType="w" fact="0.0515"/>
              <dgm:constr type="h" for="ch" forName="accent_2" refType="h" fact="0.0585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292"/>
              <dgm:constr type="l" for="ch" forName="parent_text_5" refType="w" fact="0.6522"/>
              <dgm:constr type="t" for="ch" forName="parent_text_5" refType="h" fact="0.0717"/>
              <dgm:constr type="w" for="ch" forName="parent_text_5" refType="w" fact="0.3478"/>
              <dgm:constr type="h" for="ch" forName="parent_text_5" refType="h" fact="0.1023"/>
              <dgm:constr type="l" for="ch" forName="parent_text_3" refType="w" fact="0.6182"/>
              <dgm:constr type="t" for="ch" forName="parent_text_3" refType="h" fact="0.3501"/>
              <dgm:constr type="w" for="ch" forName="parent_text_3" refType="w" fact="0.3478"/>
              <dgm:constr type="h" for="ch" forName="parent_text_3" refType="h" fact="0.1596"/>
              <dgm:constr type="l" for="ch" forName="accent_4" refType="w" fact="0.5538"/>
              <dgm:constr type="t" for="ch" forName="accent_4" refType="h" fact="0.9211"/>
              <dgm:constr type="w" for="ch" forName="accent_4" refType="w" fact="0.0696"/>
              <dgm:constr type="h" for="ch" forName="accent_4" refType="h" fact="0.0789"/>
              <dgm:constr type="l" for="ch" forName="parent_text_6" refType="w" fact="0.0195"/>
              <dgm:constr type="t" for="ch" forName="parent_text_6" refType="h" fact="0.7561"/>
              <dgm:constr type="w" for="ch" forName="parent_text_6" refType="w" fact="0.3478"/>
              <dgm:constr type="h" for="ch" forName="parent_text_6" refType="h" fact="0.1784"/>
              <dgm:constr type="l" for="ch" forName="accent_5" refType="w" fact="0.6182"/>
              <dgm:constr type="t" for="ch" forName="accent_5" refType="h" fact="0.6725"/>
              <dgm:constr type="w" for="ch" forName="accent_5" refType="w" fact="0.0386"/>
              <dgm:constr type="h" for="ch" forName="accent_5" refType="h" fact="0.0439"/>
            </dgm:constrLst>
          </dgm:if>
          <dgm:else name="Name25">
            <dgm:constrLst>
              <dgm:constr type="primFontSz" for="des" ptType="node" op="equ" val="65"/>
              <dgm:constr type="l" for="ch" forName="image_accent_6" refType="w" fact="0.4379"/>
              <dgm:constr type="t" for="ch" forName="image_accent_6" refType="h" fact="0.7456"/>
              <dgm:constr type="w" for="ch" forName="image_accent_6" refType="w" fact="0.1757"/>
              <dgm:constr type="h" for="ch" forName="image_accent_6" refType="h" fact="0.1995"/>
              <dgm:constr type="l" for="ch" forName="image_6" refType="w" fact="0.4471"/>
              <dgm:constr type="t" for="ch" forName="image_6" refType="h" fact="0.7561"/>
              <dgm:constr type="w" for="ch" forName="image_6" refType="w" fact="0.1572"/>
              <dgm:constr type="h" for="ch" forName="image_6" refType="h" fact="0.1784"/>
              <dgm:constr type="l" for="ch" forName="image_accent_5" refType="w" fact="0.3677"/>
              <dgm:constr type="t" for="ch" forName="image_accent_5" refType="h" fact="0.0649"/>
              <dgm:constr type="w" for="ch" forName="image_accent_5" refType="w" fact="0.1022"/>
              <dgm:constr type="h" for="ch" forName="image_accent_5" refType="h" fact="0.116"/>
              <dgm:constr type="l" for="ch" forName="image_5" refType="w" fact="0.3738"/>
              <dgm:constr type="t" for="ch" forName="image_5" refType="h" fact="0.0717"/>
              <dgm:constr type="w" for="ch" forName="image_5" refType="w" fact="0.0902"/>
              <dgm:constr type="h" for="ch" forName="image_5" refType="h" fact="0.1023"/>
              <dgm:constr type="l" for="ch" forName="image_accent_4" refType="w" fact="0.437"/>
              <dgm:constr type="t" for="ch" forName="image_accent_4" refType="h" fact="0.1819"/>
              <dgm:constr type="w" for="ch" forName="image_accent_4" refType="w" fact="0.1103"/>
              <dgm:constr type="h" for="ch" forName="image_accent_4" refType="h" fact="0.1251"/>
              <dgm:constr type="l" for="ch" forName="image_4" refType="w" fact="0.4434"/>
              <dgm:constr type="t" for="ch" forName="image_4" refType="h" fact="0.1892"/>
              <dgm:constr type="w" for="ch" forName="image_4" refType="w" fact="0.0973"/>
              <dgm:constr type="h" for="ch" forName="image_4" refType="h" fact="0.1104"/>
              <dgm:constr type="l" for="ch" forName="image_accent_2" refType="w" fact="0.3942"/>
              <dgm:constr type="t" for="ch" forName="image_accent_2" refType="h" fact="0.5371"/>
              <dgm:constr type="w" for="ch" forName="image_accent_2" refType="w" fact="0.1226"/>
              <dgm:constr type="h" for="ch" forName="image_accent_2" refType="h" fact="0.1392"/>
              <dgm:constr type="l" for="ch" forName="image_2" refType="w" fact="0.4014"/>
              <dgm:constr type="t" for="ch" forName="image_2" refType="h" fact="0.5453"/>
              <dgm:constr type="w" for="ch" forName="image_2" refType="w" fact="0.1082"/>
              <dgm:constr type="h" for="ch" forName="image_2" refType="h" fact="0.1228"/>
              <dgm:constr type="l" for="ch" forName="image_accent_3" refType="w" fact="0.4075"/>
              <dgm:constr type="t" for="ch" forName="image_accent_3" refType="h" fact="0.3407"/>
              <dgm:constr type="w" for="ch" forName="image_accent_3" refType="w" fact="0.1573"/>
              <dgm:constr type="h" for="ch" forName="image_accent_3" refType="h" fact="0.1785"/>
              <dgm:constr type="l" for="ch" forName="image_3" refType="w" fact="0.4158"/>
              <dgm:constr type="t" for="ch" forName="image_3" refType="h" fact="0.3501"/>
              <dgm:constr type="w" for="ch" forName="image_3" refType="w" fact="0.1407"/>
              <dgm:constr type="h" for="ch" forName="image_3" refType="h" fact="0.1596"/>
              <dgm:constr type="l" for="ch" forName="image_accent_1" refType="w" fact="0.5338"/>
              <dgm:constr type="t" for="ch" forName="image_accent_1" refType="h" fact="0.4869"/>
              <dgm:constr type="w" for="ch" forName="image_accent_1" refType="w" fact="0.2344"/>
              <dgm:constr type="h" for="ch" forName="image_accent_1" refType="h" fact="0.2661"/>
              <dgm:constr type="l" for="ch" forName="image_1" refType="w" fact="0.5435"/>
              <dgm:constr type="t" for="ch" forName="image_1" refType="h" fact="0.4971"/>
              <dgm:constr type="w" for="ch" forName="image_1" refType="w" fact="0.2164"/>
              <dgm:constr type="h" for="ch" forName="image_1" refType="h" fact="0.2456"/>
              <dgm:constr type="l" for="ch" forName="parent_text_1" refType="w" fact="0.6522"/>
              <dgm:constr type="t" for="ch" forName="parent_text_1" refType="h" fact="0.3501"/>
              <dgm:constr type="w" for="ch" forName="parent_text_1" refType="w" fact="0.3478"/>
              <dgm:constr type="h" for="ch" forName="parent_text_1" refType="h" fact="0.125"/>
              <dgm:constr type="l" for="ch" forName="accent_1" refType="w" fact="0.5492"/>
              <dgm:constr type="t" for="ch" forName="accent_1" refType="h" fact="0.2909"/>
              <dgm:constr type="w" for="ch" forName="accent_1" refType="w" fact="0.0696"/>
              <dgm:constr type="h" for="ch" forName="accent_1" refType="h" fact="0.0789"/>
              <dgm:constr type="l" for="ch" forName="parent_text_2" refType="w" fact="0.0211"/>
              <dgm:constr type="t" for="ch" forName="parent_text_2" refType="h" fact="0.5453"/>
              <dgm:constr type="w" for="ch" forName="parent_text_2" refType="w" fact="0.3478"/>
              <dgm:constr type="h" for="ch" forName="parent_text_2" refType="h" fact="0.1228"/>
              <dgm:constr type="l" for="ch" forName="parent_text_4" refType="w" fact="0.0644"/>
              <dgm:constr type="t" for="ch" forName="parent_text_4" refType="h" fact="0.1892"/>
              <dgm:constr type="w" for="ch" forName="parent_text_4" refType="w" fact="0.3478"/>
              <dgm:constr type="h" for="ch" forName="parent_text_4" refType="h" fact="0.1104"/>
              <dgm:constr type="l" for="ch" forName="accent_2" refType="w" fact="0.322"/>
              <dgm:constr type="t" for="ch" forName="accent_2" refType="h" fact="0.0146"/>
              <dgm:constr type="w" for="ch" forName="accent_2" refType="w" fact="0.0515"/>
              <dgm:constr type="h" for="ch" forName="accent_2" refType="h" fact="0.0585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292"/>
              <dgm:constr type="l" for="ch" forName="parent_text_5" refType="w" fact="0"/>
              <dgm:constr type="t" for="ch" forName="parent_text_5" refType="h" fact="0.0717"/>
              <dgm:constr type="w" for="ch" forName="parent_text_5" refType="w" fact="0.3478"/>
              <dgm:constr type="h" for="ch" forName="parent_text_5" refType="h" fact="0.1023"/>
              <dgm:constr type="l" for="ch" forName="parent_text_3" refType="w" fact="0.034"/>
              <dgm:constr type="t" for="ch" forName="parent_text_3" refType="h" fact="0.3501"/>
              <dgm:constr type="w" for="ch" forName="parent_text_3" refType="w" fact="0.3478"/>
              <dgm:constr type="h" for="ch" forName="parent_text_3" refType="h" fact="0.1596"/>
              <dgm:constr type="l" for="ch" forName="accent_4" refType="w" fact="0.3766"/>
              <dgm:constr type="t" for="ch" forName="accent_4" refType="h" fact="0.9211"/>
              <dgm:constr type="w" for="ch" forName="accent_4" refType="w" fact="0.0696"/>
              <dgm:constr type="h" for="ch" forName="accent_4" refType="h" fact="0.0789"/>
              <dgm:constr type="l" for="ch" forName="parent_text_6" refType="w" fact="0.6328"/>
              <dgm:constr type="t" for="ch" forName="parent_text_6" refType="h" fact="0.7561"/>
              <dgm:constr type="w" for="ch" forName="parent_text_6" refType="w" fact="0.3478"/>
              <dgm:constr type="h" for="ch" forName="parent_text_6" refType="h" fact="0.1784"/>
              <dgm:constr type="l" for="ch" forName="accent_5" refType="w" fact="0.3431"/>
              <dgm:constr type="t" for="ch" forName="accent_5" refType="h" fact="0.6725"/>
              <dgm:constr type="w" for="ch" forName="accent_5" refType="w" fact="0.0386"/>
              <dgm:constr type="h" for="ch" forName="accent_5" refType="h" fact="0.0439"/>
            </dgm:constrLst>
          </dgm:else>
        </dgm:choose>
      </dgm:if>
      <dgm:if name="Name26" axis="ch" ptType="node" func="cnt" op="equ" val="7">
        <dgm:alg type="composite">
          <dgm:param type="ar" val="1.0352"/>
        </dgm:alg>
        <dgm:choose name="Name27">
          <dgm:if name="Name28" func="var" arg="dir" op="equ" val="norm">
            <dgm:constrLst>
              <dgm:constr type="primFontSz" for="des" ptType="node" op="equ" val="65"/>
              <dgm:constr type="l" for="ch" forName="accent_1" refType="w" fact="0.7553"/>
              <dgm:constr type="t" for="ch" forName="accent_1" refType="h" fact="0.96"/>
              <dgm:constr type="w" for="ch" forName="accent_1" refType="w" fact="0.0386"/>
              <dgm:constr type="h" for="ch" forName="accent_1" refType="h" fact="0.04"/>
              <dgm:constr type="l" for="ch" forName="image_accent_2" refType="w" fact="0.4832"/>
              <dgm:constr type="t" for="ch" forName="image_accent_2" refType="h" fact="0.4899"/>
              <dgm:constr type="w" for="ch" forName="image_accent_2" refType="w" fact="0.1226"/>
              <dgm:constr type="h" for="ch" forName="image_accent_2" refType="h" fact="0.1269"/>
              <dgm:constr type="l" for="ch" forName="image_2" refType="w" fact="0.4904"/>
              <dgm:constr type="t" for="ch" forName="image_2" refType="h" fact="0.4973"/>
              <dgm:constr type="w" for="ch" forName="image_2" refType="w" fact="0.1082"/>
              <dgm:constr type="h" for="ch" forName="image_2" refType="h" fact="0.112"/>
              <dgm:constr type="l" for="ch" forName="image_accent_3" refType="w" fact="0.4352"/>
              <dgm:constr type="t" for="ch" forName="image_accent_3" refType="h" fact="0.3107"/>
              <dgm:constr type="w" for="ch" forName="image_accent_3" refType="w" fact="0.1573"/>
              <dgm:constr type="h" for="ch" forName="image_accent_3" refType="h" fact="0.1628"/>
              <dgm:constr type="l" for="ch" forName="image_3" refType="w" fact="0.4435"/>
              <dgm:constr type="t" for="ch" forName="image_3" refType="h" fact="0.3193"/>
              <dgm:constr type="w" for="ch" forName="image_3" refType="w" fact="0.1407"/>
              <dgm:constr type="h" for="ch" forName="image_3" refType="h" fact="0.1456"/>
              <dgm:constr type="l" for="ch" forName="image_accent_4" refType="w" fact="0.4528"/>
              <dgm:constr type="t" for="ch" forName="image_accent_4" refType="h" fact="0.1659"/>
              <dgm:constr type="w" for="ch" forName="image_accent_4" refType="w" fact="0.1103"/>
              <dgm:constr type="h" for="ch" forName="image_accent_4" refType="h" fact="0.1141"/>
              <dgm:constr type="l" for="ch" forName="image_4" refType="w" fact="0.4593"/>
              <dgm:constr type="t" for="ch" forName="image_4" refType="h" fact="0.1726"/>
              <dgm:constr type="w" for="ch" forName="image_4" refType="w" fact="0.0973"/>
              <dgm:constr type="h" for="ch" forName="image_4" refType="h" fact="0.1007"/>
              <dgm:constr type="l" for="ch" forName="image_accent_5" refType="w" fact="0.5301"/>
              <dgm:constr type="t" for="ch" forName="image_accent_5" refType="h" fact="0.0592"/>
              <dgm:constr type="w" for="ch" forName="image_accent_5" refType="w" fact="0.1022"/>
              <dgm:constr type="h" for="ch" forName="image_accent_5" refType="h" fact="0.1058"/>
              <dgm:constr type="l" for="ch" forName="image_5" refType="w" fact="0.5361"/>
              <dgm:constr type="t" for="ch" forName="image_5" refType="h" fact="0.0654"/>
              <dgm:constr type="w" for="ch" forName="image_5" refType="w" fact="0.0902"/>
              <dgm:constr type="h" for="ch" forName="image_5" refType="h" fact="0.0933"/>
              <dgm:constr type="l" for="ch" forName="image_accent_6" refType="w" fact="0.3864"/>
              <dgm:constr type="t" for="ch" forName="image_accent_6" refType="h" fact="0.68"/>
              <dgm:constr type="w" for="ch" forName="image_accent_6" refType="w" fact="0.1757"/>
              <dgm:constr type="h" for="ch" forName="image_accent_6" refType="h" fact="0.1819"/>
              <dgm:constr type="l" for="ch" forName="image_6" refType="w" fact="0.3957"/>
              <dgm:constr type="t" for="ch" forName="image_6" refType="h" fact="0.6896"/>
              <dgm:constr type="w" for="ch" forName="image_6" refType="w" fact="0.1572"/>
              <dgm:constr type="h" for="ch" forName="image_6" refType="h" fact="0.1627"/>
              <dgm:constr type="l" for="ch" forName="image_accent_7" refType="w" fact="0.5291"/>
              <dgm:constr type="t" for="ch" forName="image_accent_7" refType="h" fact="0.8325"/>
              <dgm:constr type="w" for="ch" forName="image_accent_7" refType="w" fact="0.1103"/>
              <dgm:constr type="h" for="ch" forName="image_accent_7" refType="h" fact="0.1141"/>
              <dgm:constr type="l" for="ch" forName="image_7" refType="w" fact="0.5356"/>
              <dgm:constr type="t" for="ch" forName="image_7" refType="h" fact="0.8392"/>
              <dgm:constr type="w" for="ch" forName="image_7" refType="w" fact="0.0973"/>
              <dgm:constr type="h" for="ch" forName="image_7" refType="h" fact="0.1007"/>
              <dgm:constr type="l" for="ch" forName="image_accent_1" refType="w" fact="0.2318"/>
              <dgm:constr type="t" for="ch" forName="image_accent_1" refType="h" fact="0.444"/>
              <dgm:constr type="w" for="ch" forName="image_accent_1" refType="w" fact="0.2344"/>
              <dgm:constr type="h" for="ch" forName="image_accent_1" refType="h" fact="0.2426"/>
              <dgm:constr type="l" for="ch" forName="image_1" refType="w" fact="0.2408"/>
              <dgm:constr type="t" for="ch" forName="image_1" refType="h" fact="0.4533"/>
              <dgm:constr type="w" for="ch" forName="image_1" refType="w" fact="0.2164"/>
              <dgm:constr type="h" for="ch" forName="image_1" refType="h" fact="0.224"/>
              <dgm:constr type="l" for="ch" forName="parent_text_1" refType="w" fact="0"/>
              <dgm:constr type="t" for="ch" forName="parent_text_1" refType="h" fact="0.3193"/>
              <dgm:constr type="w" for="ch" forName="parent_text_1" refType="w" fact="0.3478"/>
              <dgm:constr type="h" for="ch" forName="parent_text_1" refType="h" fact="0.115"/>
              <dgm:constr type="l" for="ch" forName="accent_2" refType="w" fact="0.3813"/>
              <dgm:constr type="t" for="ch" forName="accent_2" refType="h" fact="0.2653"/>
              <dgm:constr type="w" for="ch" forName="accent_2" refType="w" fact="0.0696"/>
              <dgm:constr type="h" for="ch" forName="accent_2" refType="h" fact="0.072"/>
              <dgm:constr type="l" for="ch" forName="parent_text_2" refType="w" fact="0.6311"/>
              <dgm:constr type="t" for="ch" forName="parent_text_2" refType="h" fact="0.4973"/>
              <dgm:constr type="w" for="ch" forName="parent_text_2" refType="w" fact="0.3478"/>
              <dgm:constr type="h" for="ch" forName="parent_text_2" refType="h" fact="0.112"/>
              <dgm:constr type="l" for="ch" forName="parent_text_4" refType="w" fact="0.5878"/>
              <dgm:constr type="t" for="ch" forName="parent_text_4" refType="h" fact="0.1726"/>
              <dgm:constr type="w" for="ch" forName="parent_text_4" refType="w" fact="0.3478"/>
              <dgm:constr type="h" for="ch" forName="parent_text_4" refType="h" fact="0.1007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267"/>
              <dgm:constr type="l" for="ch" forName="parent_text_5" refType="w" fact="0.6522"/>
              <dgm:constr type="t" for="ch" forName="parent_text_5" refType="h" fact="0.0654"/>
              <dgm:constr type="w" for="ch" forName="parent_text_5" refType="w" fact="0.3478"/>
              <dgm:constr type="h" for="ch" forName="parent_text_5" refType="h" fact="0.0933"/>
              <dgm:constr type="l" for="ch" forName="parent_text_3" refType="w" fact="0.6182"/>
              <dgm:constr type="t" for="ch" forName="parent_text_3" refType="h" fact="0.3193"/>
              <dgm:constr type="w" for="ch" forName="parent_text_3" refType="w" fact="0.3478"/>
              <dgm:constr type="h" for="ch" forName="parent_text_3" refType="h" fact="0.1456"/>
              <dgm:constr type="l" for="ch" forName="parent_text_6" refType="w" fact="0.02"/>
              <dgm:constr type="t" for="ch" forName="parent_text_6" refType="h" fact="0.6896"/>
              <dgm:constr type="w" for="ch" forName="parent_text_6" refType="w" fact="0.3478"/>
              <dgm:constr type="h" for="ch" forName="parent_text_6" refType="h" fact="0.1627"/>
              <dgm:constr type="l" for="ch" forName="accent_4" refType="w" fact="0.6265"/>
              <dgm:constr type="t" for="ch" forName="accent_4" refType="h" fact="0.0213"/>
              <dgm:constr type="w" for="ch" forName="accent_4" refType="w" fact="0.0515"/>
              <dgm:constr type="h" for="ch" forName="accent_4" refType="h" fact="0.0533"/>
              <dgm:constr type="l" for="ch" forName="accent_5" refType="w" fact="0.6522"/>
              <dgm:constr type="t" for="ch" forName="accent_5" refType="h" fact="0.92"/>
              <dgm:constr type="w" for="ch" forName="accent_5" refType="w" fact="0.0696"/>
              <dgm:constr type="h" for="ch" forName="accent_5" refType="h" fact="0.072"/>
              <dgm:constr type="l" for="ch" forName="parent_text_7" refType="w" fact="0.105"/>
              <dgm:constr type="t" for="ch" forName="parent_text_7" refType="h" fact="0.87"/>
              <dgm:constr type="w" for="ch" forName="parent_text_7" refType="w" fact="0.407"/>
              <dgm:constr type="h" for="ch" forName="parent_text_7" refType="h" fact="0.13"/>
              <dgm:constr type="l" for="ch" forName="accent_6" refType="w" fact="0.6136"/>
              <dgm:constr type="t" for="ch" forName="accent_6" refType="h" fact="0.6133"/>
              <dgm:constr type="w" for="ch" forName="accent_6" refType="w" fact="0.0386"/>
              <dgm:constr type="h" for="ch" forName="accent_6" refType="h" fact="0.04"/>
            </dgm:constrLst>
          </dgm:if>
          <dgm:else name="Name29">
            <dgm:constrLst>
              <dgm:constr type="primFontSz" for="des" ptType="node" op="equ" val="65"/>
              <dgm:constr type="l" for="ch" forName="accent_1" refType="w" fact="0.2061"/>
              <dgm:constr type="t" for="ch" forName="accent_1" refType="h" fact="0.96"/>
              <dgm:constr type="w" for="ch" forName="accent_1" refType="w" fact="0.0386"/>
              <dgm:constr type="h" for="ch" forName="accent_1" refType="h" fact="0.04"/>
              <dgm:constr type="l" for="ch" forName="image_accent_7" refType="w" fact="0.3606"/>
              <dgm:constr type="t" for="ch" forName="image_accent_7" refType="h" fact="0.8325"/>
              <dgm:constr type="w" for="ch" forName="image_accent_7" refType="w" fact="0.1103"/>
              <dgm:constr type="h" for="ch" forName="image_accent_7" refType="h" fact="0.1141"/>
              <dgm:constr type="l" for="ch" forName="image_7" refType="w" fact="0.3671"/>
              <dgm:constr type="t" for="ch" forName="image_7" refType="h" fact="0.8392"/>
              <dgm:constr type="w" for="ch" forName="image_7" refType="w" fact="0.0973"/>
              <dgm:constr type="h" for="ch" forName="image_7" refType="h" fact="0.1007"/>
              <dgm:constr type="l" for="ch" forName="image_accent_6" refType="w" fact="0.4379"/>
              <dgm:constr type="t" for="ch" forName="image_accent_6" refType="h" fact="0.68"/>
              <dgm:constr type="w" for="ch" forName="image_accent_6" refType="w" fact="0.1757"/>
              <dgm:constr type="h" for="ch" forName="image_accent_6" refType="h" fact="0.1819"/>
              <dgm:constr type="l" for="ch" forName="image_6" refType="w" fact="0.4471"/>
              <dgm:constr type="t" for="ch" forName="image_6" refType="h" fact="0.6896"/>
              <dgm:constr type="w" for="ch" forName="image_6" refType="w" fact="0.1572"/>
              <dgm:constr type="h" for="ch" forName="image_6" refType="h" fact="0.1627"/>
              <dgm:constr type="l" for="ch" forName="image_accent_5" refType="w" fact="0.3677"/>
              <dgm:constr type="t" for="ch" forName="image_accent_5" refType="h" fact="0.0592"/>
              <dgm:constr type="w" for="ch" forName="image_accent_5" refType="w" fact="0.1022"/>
              <dgm:constr type="h" for="ch" forName="image_accent_5" refType="h" fact="0.1058"/>
              <dgm:constr type="l" for="ch" forName="image_5" refType="w" fact="0.3738"/>
              <dgm:constr type="t" for="ch" forName="image_5" refType="h" fact="0.0654"/>
              <dgm:constr type="w" for="ch" forName="image_5" refType="w" fact="0.0902"/>
              <dgm:constr type="h" for="ch" forName="image_5" refType="h" fact="0.0933"/>
              <dgm:constr type="l" for="ch" forName="image_accent_4" refType="w" fact="0.437"/>
              <dgm:constr type="t" for="ch" forName="image_accent_4" refType="h" fact="0.1659"/>
              <dgm:constr type="w" for="ch" forName="image_accent_4" refType="w" fact="0.1103"/>
              <dgm:constr type="h" for="ch" forName="image_accent_4" refType="h" fact="0.1141"/>
              <dgm:constr type="l" for="ch" forName="image_4" refType="w" fact="0.4434"/>
              <dgm:constr type="t" for="ch" forName="image_4" refType="h" fact="0.1726"/>
              <dgm:constr type="w" for="ch" forName="image_4" refType="w" fact="0.0973"/>
              <dgm:constr type="h" for="ch" forName="image_4" refType="h" fact="0.1007"/>
              <dgm:constr type="l" for="ch" forName="image_accent_2" refType="w" fact="0.3942"/>
              <dgm:constr type="t" for="ch" forName="image_accent_2" refType="h" fact="0.4899"/>
              <dgm:constr type="w" for="ch" forName="image_accent_2" refType="w" fact="0.1226"/>
              <dgm:constr type="h" for="ch" forName="image_accent_2" refType="h" fact="0.1269"/>
              <dgm:constr type="l" for="ch" forName="image_2" refType="w" fact="0.4014"/>
              <dgm:constr type="t" for="ch" forName="image_2" refType="h" fact="0.4973"/>
              <dgm:constr type="w" for="ch" forName="image_2" refType="w" fact="0.1082"/>
              <dgm:constr type="h" for="ch" forName="image_2" refType="h" fact="0.112"/>
              <dgm:constr type="l" for="ch" forName="image_accent_3" refType="w" fact="0.4075"/>
              <dgm:constr type="t" for="ch" forName="image_accent_3" refType="h" fact="0.3107"/>
              <dgm:constr type="w" for="ch" forName="image_accent_3" refType="w" fact="0.1573"/>
              <dgm:constr type="h" for="ch" forName="image_accent_3" refType="h" fact="0.1628"/>
              <dgm:constr type="l" for="ch" forName="image_3" refType="w" fact="0.4158"/>
              <dgm:constr type="t" for="ch" forName="image_3" refType="h" fact="0.3193"/>
              <dgm:constr type="w" for="ch" forName="image_3" refType="w" fact="0.1407"/>
              <dgm:constr type="h" for="ch" forName="image_3" refType="h" fact="0.1456"/>
              <dgm:constr type="l" for="ch" forName="image_accent_1" refType="w" fact="0.5338"/>
              <dgm:constr type="t" for="ch" forName="image_accent_1" refType="h" fact="0.444"/>
              <dgm:constr type="w" for="ch" forName="image_accent_1" refType="w" fact="0.2344"/>
              <dgm:constr type="h" for="ch" forName="image_accent_1" refType="h" fact="0.2426"/>
              <dgm:constr type="l" for="ch" forName="image_1" refType="w" fact="0.5428"/>
              <dgm:constr type="t" for="ch" forName="image_1" refType="h" fact="0.4533"/>
              <dgm:constr type="w" for="ch" forName="image_1" refType="w" fact="0.2164"/>
              <dgm:constr type="h" for="ch" forName="image_1" refType="h" fact="0.224"/>
              <dgm:constr type="l" for="ch" forName="parent_text_1" refType="w" fact="0.6522"/>
              <dgm:constr type="t" for="ch" forName="parent_text_1" refType="h" fact="0.3193"/>
              <dgm:constr type="w" for="ch" forName="parent_text_1" refType="w" fact="0.3478"/>
              <dgm:constr type="h" for="ch" forName="parent_text_1" refType="h" fact="0.115"/>
              <dgm:constr type="l" for="ch" forName="accent_2" refType="w" fact="0.5492"/>
              <dgm:constr type="t" for="ch" forName="accent_2" refType="h" fact="0.2653"/>
              <dgm:constr type="w" for="ch" forName="accent_2" refType="w" fact="0.0696"/>
              <dgm:constr type="h" for="ch" forName="accent_2" refType="h" fact="0.072"/>
              <dgm:constr type="l" for="ch" forName="parent_text_2" refType="w" fact="0.0211"/>
              <dgm:constr type="t" for="ch" forName="parent_text_2" refType="h" fact="0.4973"/>
              <dgm:constr type="w" for="ch" forName="parent_text_2" refType="w" fact="0.3478"/>
              <dgm:constr type="h" for="ch" forName="parent_text_2" refType="h" fact="0.112"/>
              <dgm:constr type="l" for="ch" forName="parent_text_4" refType="w" fact="0.0644"/>
              <dgm:constr type="t" for="ch" forName="parent_text_4" refType="h" fact="0.1726"/>
              <dgm:constr type="w" for="ch" forName="parent_text_4" refType="w" fact="0.3478"/>
              <dgm:constr type="h" for="ch" forName="parent_text_4" refType="h" fact="0.1007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267"/>
              <dgm:constr type="l" for="ch" forName="parent_text_5" refType="w" fact="0"/>
              <dgm:constr type="t" for="ch" forName="parent_text_5" refType="h" fact="0.0654"/>
              <dgm:constr type="w" for="ch" forName="parent_text_5" refType="w" fact="0.3478"/>
              <dgm:constr type="h" for="ch" forName="parent_text_5" refType="h" fact="0.0933"/>
              <dgm:constr type="l" for="ch" forName="parent_text_3" refType="w" fact="0.034"/>
              <dgm:constr type="t" for="ch" forName="parent_text_3" refType="h" fact="0.3193"/>
              <dgm:constr type="w" for="ch" forName="parent_text_3" refType="w" fact="0.3478"/>
              <dgm:constr type="h" for="ch" forName="parent_text_3" refType="h" fact="0.1456"/>
              <dgm:constr type="l" for="ch" forName="parent_text_6" refType="w" fact="0.63"/>
              <dgm:constr type="t" for="ch" forName="parent_text_6" refType="h" fact="0.6896"/>
              <dgm:constr type="w" for="ch" forName="parent_text_6" refType="w" fact="0.3478"/>
              <dgm:constr type="h" for="ch" forName="parent_text_6" refType="h" fact="0.1627"/>
              <dgm:constr type="l" for="ch" forName="accent_4" refType="w" fact="0.322"/>
              <dgm:constr type="t" for="ch" forName="accent_4" refType="h" fact="0.0213"/>
              <dgm:constr type="w" for="ch" forName="accent_4" refType="w" fact="0.0515"/>
              <dgm:constr type="h" for="ch" forName="accent_4" refType="h" fact="0.0533"/>
              <dgm:constr type="l" for="ch" forName="accent_5" refType="w" fact="0.2782"/>
              <dgm:constr type="t" for="ch" forName="accent_5" refType="h" fact="0.92"/>
              <dgm:constr type="w" for="ch" forName="accent_5" refType="w" fact="0.0696"/>
              <dgm:constr type="h" for="ch" forName="accent_5" refType="h" fact="0.072"/>
              <dgm:constr type="l" for="ch" forName="parent_text_7" refType="w" fact="0.485"/>
              <dgm:constr type="t" for="ch" forName="parent_text_7" refType="h" fact="0.87"/>
              <dgm:constr type="w" for="ch" forName="parent_text_7" refType="w" fact="0.347"/>
              <dgm:constr type="h" for="ch" forName="parent_text_7" refType="h" fact="0.13"/>
              <dgm:constr type="l" for="ch" forName="accent_6" refType="w" fact="0.3478"/>
              <dgm:constr type="t" for="ch" forName="accent_6" refType="h" fact="0.6133"/>
              <dgm:constr type="w" for="ch" forName="accent_6" refType="w" fact="0.0386"/>
              <dgm:constr type="h" for="ch" forName="accent_6" refType="h" fact="0.04"/>
            </dgm:constrLst>
          </dgm:else>
        </dgm:choose>
        <dgm:layoutNode name="accent_6" styleLbl="alignNode1">
          <dgm:alg type="sp"/>
          <dgm:shape xmlns:r="http://schemas.openxmlformats.org/officeDocument/2006/relationships" type="donut" r:blip="">
            <dgm:adjLst>
              <dgm:adj idx="1" val="0.0746"/>
            </dgm:adjLst>
          </dgm:shape>
          <dgm:presOf/>
        </dgm:layoutNode>
      </dgm:if>
      <dgm:else name="Name30">
        <dgm:alg type="composite">
          <dgm:param type="ar" val="0.9705"/>
        </dgm:alg>
        <dgm:choose name="Name31">
          <dgm:if name="Name32" func="var" arg="dir" op="equ" val="norm">
            <dgm:constrLst>
              <dgm:constr type="primFontSz" for="des" ptType="node" op="equ" val="65"/>
              <dgm:constr type="l" for="ch" forName="accent_1" refType="w" fact="0.7599"/>
              <dgm:constr type="t" for="ch" forName="accent_1" refType="h" fact="0.925"/>
              <dgm:constr type="w" for="ch" forName="accent_1" refType="w" fact="0.0386"/>
              <dgm:constr type="h" for="ch" forName="accent_1" refType="h" fact="0.0375"/>
              <dgm:constr type="l" for="ch" forName="accent_2" refType="w" fact="0.6182"/>
              <dgm:constr type="t" for="ch" forName="accent_2" refType="h" fact="0.575"/>
              <dgm:constr type="w" for="ch" forName="accent_2" refType="w" fact="0.0386"/>
              <dgm:constr type="h" for="ch" forName="accent_2" refType="h" fact="0.0375"/>
              <dgm:constr type="l" for="ch" forName="image_accent_8" refType="w" fact="0.6449"/>
              <dgm:constr type="t" for="ch" forName="image_accent_8" refType="h" fact="0.8508"/>
              <dgm:constr type="w" for="ch" forName="image_accent_8" refType="w" fact="0.1022"/>
              <dgm:constr type="h" for="ch" forName="image_accent_8" refType="h" fact="0.0992"/>
              <dgm:constr type="l" for="ch" forName="image_8" refType="w" fact="0.6538"/>
              <dgm:constr type="t" for="ch" forName="image_8" refType="h" fact="0.8595"/>
              <dgm:constr type="w" for="ch" forName="image_8" refType="w" fact="0.0844"/>
              <dgm:constr type="h" for="ch" forName="image_8" refType="h" fact="0.0819"/>
              <dgm:constr type="l" for="ch" forName="image_accent_7" refType="w" fact="0.5291"/>
              <dgm:constr type="t" for="ch" forName="image_accent_7" refType="h" fact="0.7805"/>
              <dgm:constr type="w" for="ch" forName="image_accent_7" refType="w" fact="0.1103"/>
              <dgm:constr type="h" for="ch" forName="image_accent_7" refType="h" fact="0.107"/>
              <dgm:constr type="l" for="ch" forName="image_7" refType="w" fact="0.5356"/>
              <dgm:constr type="t" for="ch" forName="image_7" refType="h" fact="0.7868"/>
              <dgm:constr type="w" for="ch" forName="image_7" refType="w" fact="0.0973"/>
              <dgm:constr type="h" for="ch" forName="image_7" refType="h" fact="0.0944"/>
              <dgm:constr type="l" for="ch" forName="image_accent_6" refType="w" fact="0.3864"/>
              <dgm:constr type="t" for="ch" forName="image_accent_6" refType="h" fact="0.6375"/>
              <dgm:constr type="w" for="ch" forName="image_accent_6" refType="w" fact="0.1757"/>
              <dgm:constr type="h" for="ch" forName="image_accent_6" refType="h" fact="0.1706"/>
              <dgm:constr type="l" for="ch" forName="image_6" refType="w" fact="0.3957"/>
              <dgm:constr type="t" for="ch" forName="image_6" refType="h" fact="0.6465"/>
              <dgm:constr type="w" for="ch" forName="image_6" refType="w" fact="0.1572"/>
              <dgm:constr type="h" for="ch" forName="image_6" refType="h" fact="0.1525"/>
              <dgm:constr type="l" for="ch" forName="image_accent_5" refType="w" fact="0.5301"/>
              <dgm:constr type="t" for="ch" forName="image_accent_5" refType="h" fact="0.0555"/>
              <dgm:constr type="w" for="ch" forName="image_accent_5" refType="w" fact="0.1022"/>
              <dgm:constr type="h" for="ch" forName="image_accent_5" refType="h" fact="0.0992"/>
              <dgm:constr type="l" for="ch" forName="image_5" refType="w" fact="0.5361"/>
              <dgm:constr type="t" for="ch" forName="image_5" refType="h" fact="0.0613"/>
              <dgm:constr type="w" for="ch" forName="image_5" refType="w" fact="0.0902"/>
              <dgm:constr type="h" for="ch" forName="image_5" refType="h" fact="0.0875"/>
              <dgm:constr type="l" for="ch" forName="image_accent_4" refType="w" fact="0.4528"/>
              <dgm:constr type="t" for="ch" forName="image_accent_4" refType="h" fact="0.1555"/>
              <dgm:constr type="w" for="ch" forName="image_accent_4" refType="w" fact="0.1103"/>
              <dgm:constr type="h" for="ch" forName="image_accent_4" refType="h" fact="0.107"/>
              <dgm:constr type="l" for="ch" forName="image_4" refType="w" fact="0.4593"/>
              <dgm:constr type="t" for="ch" forName="image_4" refType="h" fact="0.1618"/>
              <dgm:constr type="w" for="ch" forName="image_4" refType="w" fact="0.0973"/>
              <dgm:constr type="h" for="ch" forName="image_4" refType="h" fact="0.0944"/>
              <dgm:constr type="l" for="ch" forName="image_accent_2" refType="w" fact="0.4832"/>
              <dgm:constr type="t" for="ch" forName="image_accent_2" refType="h" fact="0.4593"/>
              <dgm:constr type="w" for="ch" forName="image_accent_2" refType="w" fact="0.1226"/>
              <dgm:constr type="h" for="ch" forName="image_accent_2" refType="h" fact="0.119"/>
              <dgm:constr type="l" for="ch" forName="image_2" refType="w" fact="0.4904"/>
              <dgm:constr type="t" for="ch" forName="image_2" refType="h" fact="0.4663"/>
              <dgm:constr type="w" for="ch" forName="image_2" refType="w" fact="0.1082"/>
              <dgm:constr type="h" for="ch" forName="image_2" refType="h" fact="0.105"/>
              <dgm:constr type="l" for="ch" forName="image_accent_3" refType="w" fact="0.4352"/>
              <dgm:constr type="t" for="ch" forName="image_accent_3" refType="h" fact="0.2913"/>
              <dgm:constr type="w" for="ch" forName="image_accent_3" refType="w" fact="0.1573"/>
              <dgm:constr type="h" for="ch" forName="image_accent_3" refType="h" fact="0.1526"/>
              <dgm:constr type="l" for="ch" forName="image_3" refType="w" fact="0.4435"/>
              <dgm:constr type="t" for="ch" forName="image_3" refType="h" fact="0.2993"/>
              <dgm:constr type="w" for="ch" forName="image_3" refType="w" fact="0.1407"/>
              <dgm:constr type="h" for="ch" forName="image_3" refType="h" fact="0.1365"/>
              <dgm:constr type="l" for="ch" forName="image_accent_1" refType="w" fact="0.2318"/>
              <dgm:constr type="t" for="ch" forName="image_accent_1" refType="h" fact="0.4163"/>
              <dgm:constr type="w" for="ch" forName="image_accent_1" refType="w" fact="0.2344"/>
              <dgm:constr type="h" for="ch" forName="image_accent_1" refType="h" fact="0.2275"/>
              <dgm:constr type="l" for="ch" forName="image_1" refType="w" fact="0.2408"/>
              <dgm:constr type="t" for="ch" forName="image_1" refType="h" fact="0.425"/>
              <dgm:constr type="w" for="ch" forName="image_1" refType="w" fact="0.2164"/>
              <dgm:constr type="h" for="ch" forName="image_1" refType="h" fact="0.21"/>
              <dgm:constr type="l" for="ch" forName="parent_text_1" refType="w" fact="0"/>
              <dgm:constr type="t" for="ch" forName="parent_text_1" refType="h" fact="0.2993"/>
              <dgm:constr type="w" for="ch" forName="parent_text_1" refType="w" fact="0.3478"/>
              <dgm:constr type="h" for="ch" forName="parent_text_1" refType="h" fact="0.11"/>
              <dgm:constr type="l" for="ch" forName="accent_3" refType="w" fact="0.3813"/>
              <dgm:constr type="t" for="ch" forName="accent_3" refType="h" fact="0.2488"/>
              <dgm:constr type="w" for="ch" forName="accent_3" refType="w" fact="0.0696"/>
              <dgm:constr type="h" for="ch" forName="accent_3" refType="h" fact="0.0675"/>
              <dgm:constr type="l" for="ch" forName="parent_text_2" refType="w" fact="0.6311"/>
              <dgm:constr type="t" for="ch" forName="parent_text_2" refType="h" fact="0.4663"/>
              <dgm:constr type="w" for="ch" forName="parent_text_2" refType="w" fact="0.3478"/>
              <dgm:constr type="h" for="ch" forName="parent_text_2" refType="h" fact="0.105"/>
              <dgm:constr type="l" for="ch" forName="parent_text_4" refType="w" fact="0.5878"/>
              <dgm:constr type="t" for="ch" forName="parent_text_4" refType="h" fact="0.1618"/>
              <dgm:constr type="w" for="ch" forName="parent_text_4" refType="w" fact="0.3478"/>
              <dgm:constr type="h" for="ch" forName="parent_text_4" refType="h" fact="0.0944"/>
              <dgm:constr type="l" for="ch" forName="accent_4" refType="w" fact="0.7038"/>
              <dgm:constr type="t" for="ch" forName="accent_4" refType="h" fact="0"/>
              <dgm:constr type="w" for="ch" forName="accent_4" refType="w" fact="0.0258"/>
              <dgm:constr type="h" for="ch" forName="accent_4" refType="h" fact="0.025"/>
              <dgm:constr type="l" for="ch" forName="parent_text_5" refType="w" fact="0.6522"/>
              <dgm:constr type="t" for="ch" forName="parent_text_5" refType="h" fact="0.0625"/>
              <dgm:constr type="w" for="ch" forName="parent_text_5" refType="w" fact="0.3478"/>
              <dgm:constr type="h" for="ch" forName="parent_text_5" refType="h" fact="0.0863"/>
              <dgm:constr type="l" for="ch" forName="parent_text_3" refType="w" fact="0.6182"/>
              <dgm:constr type="t" for="ch" forName="parent_text_3" refType="h" fact="0.2993"/>
              <dgm:constr type="w" for="ch" forName="parent_text_3" refType="w" fact="0.3478"/>
              <dgm:constr type="h" for="ch" forName="parent_text_3" refType="h" fact="0.1365"/>
              <dgm:constr type="l" for="ch" forName="parent_text_6" refType="w" fact="0.02"/>
              <dgm:constr type="t" for="ch" forName="parent_text_6" refType="h" fact="0.6465"/>
              <dgm:constr type="w" for="ch" forName="parent_text_6" refType="w" fact="0.3478"/>
              <dgm:constr type="h" for="ch" forName="parent_text_6" refType="h" fact="0.1525"/>
              <dgm:constr type="l" for="ch" forName="accent_5" refType="w" fact="0.6265"/>
              <dgm:constr type="t" for="ch" forName="accent_5" refType="h" fact="0.02"/>
              <dgm:constr type="w" for="ch" forName="accent_5" refType="w" fact="0.0515"/>
              <dgm:constr type="h" for="ch" forName="accent_5" refType="h" fact="0.05"/>
              <dgm:constr type="l" for="ch" forName="parent_text_7" refType="w" fact="0.165"/>
              <dgm:constr type="t" for="ch" forName="parent_text_7" refType="h" fact="0.81"/>
              <dgm:constr type="w" for="ch" forName="parent_text_7" refType="w" fact="0.3478"/>
              <dgm:constr type="h" for="ch" forName="parent_text_7" refType="h" fact="0.077"/>
              <dgm:constr type="l" for="ch" forName="parent_text_8" refType="w" fact="0.275"/>
              <dgm:constr type="t" for="ch" forName="parent_text_8" refType="h" fact="0.89"/>
              <dgm:constr type="w" for="ch" forName="parent_text_8" refType="w" fact="0.3478"/>
              <dgm:constr type="h" for="ch" forName="parent_text_8" refType="h" fact="0.11"/>
            </dgm:constrLst>
          </dgm:if>
          <dgm:else name="Name33">
            <dgm:constrLst>
              <dgm:constr type="primFontSz" for="des" ptType="node" op="equ" val="65"/>
              <dgm:constr type="l" for="ch" forName="accent_1" refType="w" fact="0.2014"/>
              <dgm:constr type="t" for="ch" forName="accent_1" refType="h" fact="0.925"/>
              <dgm:constr type="w" for="ch" forName="accent_1" refType="w" fact="0.0386"/>
              <dgm:constr type="h" for="ch" forName="accent_1" refType="h" fact="0.0375"/>
              <dgm:constr type="l" for="ch" forName="accent_2" refType="w" fact="0.3431"/>
              <dgm:constr type="t" for="ch" forName="accent_2" refType="h" fact="0.575"/>
              <dgm:constr type="w" for="ch" forName="accent_2" refType="w" fact="0.0386"/>
              <dgm:constr type="h" for="ch" forName="accent_2" refType="h" fact="0.0375"/>
              <dgm:constr type="l" for="ch" forName="image_accent_8" refType="w" fact="0.253"/>
              <dgm:constr type="t" for="ch" forName="image_accent_8" refType="h" fact="0.8508"/>
              <dgm:constr type="w" for="ch" forName="image_accent_8" refType="w" fact="0.1022"/>
              <dgm:constr type="h" for="ch" forName="image_accent_8" refType="h" fact="0.0992"/>
              <dgm:constr type="l" for="ch" forName="image_8" refType="w" fact="0.2619"/>
              <dgm:constr type="t" for="ch" forName="image_8" refType="h" fact="0.8595"/>
              <dgm:constr type="w" for="ch" forName="image_8" refType="w" fact="0.0844"/>
              <dgm:constr type="h" for="ch" forName="image_8" refType="h" fact="0.0819"/>
              <dgm:constr type="l" for="ch" forName="image_accent_7" refType="w" fact="0.3606"/>
              <dgm:constr type="t" for="ch" forName="image_accent_7" refType="h" fact="0.7805"/>
              <dgm:constr type="w" for="ch" forName="image_accent_7" refType="w" fact="0.1103"/>
              <dgm:constr type="h" for="ch" forName="image_accent_7" refType="h" fact="0.107"/>
              <dgm:constr type="l" for="ch" forName="image_7" refType="w" fact="0.3671"/>
              <dgm:constr type="t" for="ch" forName="image_7" refType="h" fact="0.7868"/>
              <dgm:constr type="w" for="ch" forName="image_7" refType="w" fact="0.0973"/>
              <dgm:constr type="h" for="ch" forName="image_7" refType="h" fact="0.0944"/>
              <dgm:constr type="l" for="ch" forName="image_accent_6" refType="w" fact="0.4379"/>
              <dgm:constr type="t" for="ch" forName="image_accent_6" refType="h" fact="0.6375"/>
              <dgm:constr type="w" for="ch" forName="image_accent_6" refType="w" fact="0.1757"/>
              <dgm:constr type="h" for="ch" forName="image_accent_6" refType="h" fact="0.1706"/>
              <dgm:constr type="l" for="ch" forName="image_6" refType="w" fact="0.4471"/>
              <dgm:constr type="t" for="ch" forName="image_6" refType="h" fact="0.6465"/>
              <dgm:constr type="w" for="ch" forName="image_6" refType="w" fact="0.1572"/>
              <dgm:constr type="h" for="ch" forName="image_6" refType="h" fact="0.1525"/>
              <dgm:constr type="l" for="ch" forName="image_accent_5" refType="w" fact="0.3677"/>
              <dgm:constr type="t" for="ch" forName="image_accent_5" refType="h" fact="0.0555"/>
              <dgm:constr type="w" for="ch" forName="image_accent_5" refType="w" fact="0.1022"/>
              <dgm:constr type="h" for="ch" forName="image_accent_5" refType="h" fact="0.0992"/>
              <dgm:constr type="l" for="ch" forName="image_5" refType="w" fact="0.3738"/>
              <dgm:constr type="t" for="ch" forName="image_5" refType="h" fact="0.0613"/>
              <dgm:constr type="w" for="ch" forName="image_5" refType="w" fact="0.0902"/>
              <dgm:constr type="h" for="ch" forName="image_5" refType="h" fact="0.0875"/>
              <dgm:constr type="l" for="ch" forName="image_accent_4" refType="w" fact="0.437"/>
              <dgm:constr type="t" for="ch" forName="image_accent_4" refType="h" fact="0.1555"/>
              <dgm:constr type="w" for="ch" forName="image_accent_4" refType="w" fact="0.1103"/>
              <dgm:constr type="h" for="ch" forName="image_accent_4" refType="h" fact="0.107"/>
              <dgm:constr type="l" for="ch" forName="image_4" refType="w" fact="0.4434"/>
              <dgm:constr type="t" for="ch" forName="image_4" refType="h" fact="0.1618"/>
              <dgm:constr type="w" for="ch" forName="image_4" refType="w" fact="0.0973"/>
              <dgm:constr type="h" for="ch" forName="image_4" refType="h" fact="0.0944"/>
              <dgm:constr type="l" for="ch" forName="image_accent_2" refType="w" fact="0.3942"/>
              <dgm:constr type="t" for="ch" forName="image_accent_2" refType="h" fact="0.4593"/>
              <dgm:constr type="w" for="ch" forName="image_accent_2" refType="w" fact="0.1226"/>
              <dgm:constr type="h" for="ch" forName="image_accent_2" refType="h" fact="0.119"/>
              <dgm:constr type="l" for="ch" forName="image_2" refType="w" fact="0.4014"/>
              <dgm:constr type="t" for="ch" forName="image_2" refType="h" fact="0.4663"/>
              <dgm:constr type="w" for="ch" forName="image_2" refType="w" fact="0.1082"/>
              <dgm:constr type="h" for="ch" forName="image_2" refType="h" fact="0.105"/>
              <dgm:constr type="l" for="ch" forName="image_accent_3" refType="w" fact="0.4075"/>
              <dgm:constr type="t" for="ch" forName="image_accent_3" refType="h" fact="0.2913"/>
              <dgm:constr type="w" for="ch" forName="image_accent_3" refType="w" fact="0.1573"/>
              <dgm:constr type="h" for="ch" forName="image_accent_3" refType="h" fact="0.1526"/>
              <dgm:constr type="l" for="ch" forName="image_3" refType="w" fact="0.4158"/>
              <dgm:constr type="t" for="ch" forName="image_3" refType="h" fact="0.2993"/>
              <dgm:constr type="w" for="ch" forName="image_3" refType="w" fact="0.1407"/>
              <dgm:constr type="h" for="ch" forName="image_3" refType="h" fact="0.1365"/>
              <dgm:constr type="l" for="ch" forName="image_accent_1" refType="w" fact="0.5338"/>
              <dgm:constr type="t" for="ch" forName="image_accent_1" refType="h" fact="0.4163"/>
              <dgm:constr type="w" for="ch" forName="image_accent_1" refType="w" fact="0.2344"/>
              <dgm:constr type="h" for="ch" forName="image_accent_1" refType="h" fact="0.2275"/>
              <dgm:constr type="l" for="ch" forName="image_1" refType="w" fact="0.5428"/>
              <dgm:constr type="t" for="ch" forName="image_1" refType="h" fact="0.425"/>
              <dgm:constr type="w" for="ch" forName="image_1" refType="w" fact="0.2164"/>
              <dgm:constr type="h" for="ch" forName="image_1" refType="h" fact="0.21"/>
              <dgm:constr type="l" for="ch" forName="parent_text_1" refType="w" fact="0.6522"/>
              <dgm:constr type="t" for="ch" forName="parent_text_1" refType="h" fact="0.2993"/>
              <dgm:constr type="w" for="ch" forName="parent_text_1" refType="w" fact="0.3478"/>
              <dgm:constr type="h" for="ch" forName="parent_text_1" refType="h" fact="0.11"/>
              <dgm:constr type="l" for="ch" forName="accent_3" refType="w" fact="0.5492"/>
              <dgm:constr type="t" for="ch" forName="accent_3" refType="h" fact="0.2488"/>
              <dgm:constr type="w" for="ch" forName="accent_3" refType="w" fact="0.0696"/>
              <dgm:constr type="h" for="ch" forName="accent_3" refType="h" fact="0.0675"/>
              <dgm:constr type="l" for="ch" forName="parent_text_2" refType="w" fact="0.0211"/>
              <dgm:constr type="t" for="ch" forName="parent_text_2" refType="h" fact="0.4663"/>
              <dgm:constr type="w" for="ch" forName="parent_text_2" refType="w" fact="0.3478"/>
              <dgm:constr type="h" for="ch" forName="parent_text_2" refType="h" fact="0.105"/>
              <dgm:constr type="l" for="ch" forName="parent_text_4" refType="w" fact="0.0635"/>
              <dgm:constr type="t" for="ch" forName="parent_text_4" refType="h" fact="0.1618"/>
              <dgm:constr type="w" for="ch" forName="parent_text_4" refType="w" fact="0.3478"/>
              <dgm:constr type="h" for="ch" forName="parent_text_4" refType="h" fact="0.0944"/>
              <dgm:constr type="l" for="ch" forName="accent_4" refType="w" fact="0.2705"/>
              <dgm:constr type="t" for="ch" forName="accent_4" refType="h" fact="0"/>
              <dgm:constr type="w" for="ch" forName="accent_4" refType="w" fact="0.0258"/>
              <dgm:constr type="h" for="ch" forName="accent_4" refType="h" fact="0.025"/>
              <dgm:constr type="l" for="ch" forName="parent_text_5" refType="w" fact="0"/>
              <dgm:constr type="t" for="ch" forName="parent_text_5" refType="h" fact="0.0625"/>
              <dgm:constr type="w" for="ch" forName="parent_text_5" refType="w" fact="0.3478"/>
              <dgm:constr type="h" for="ch" forName="parent_text_5" refType="h" fact="0.0863"/>
              <dgm:constr type="l" for="ch" forName="parent_text_3" refType="w" fact="0.034"/>
              <dgm:constr type="t" for="ch" forName="parent_text_3" refType="h" fact="0.2993"/>
              <dgm:constr type="w" for="ch" forName="parent_text_3" refType="w" fact="0.3478"/>
              <dgm:constr type="h" for="ch" forName="parent_text_3" refType="h" fact="0.1365"/>
              <dgm:constr type="l" for="ch" forName="parent_text_6" refType="w" fact="0.635"/>
              <dgm:constr type="t" for="ch" forName="parent_text_6" refType="h" fact="0.6465"/>
              <dgm:constr type="w" for="ch" forName="parent_text_6" refType="w" fact="0.3478"/>
              <dgm:constr type="h" for="ch" forName="parent_text_6" refType="h" fact="0.1525"/>
              <dgm:constr type="l" for="ch" forName="accent_5" refType="w" fact="0.322"/>
              <dgm:constr type="t" for="ch" forName="accent_5" refType="h" fact="0.02"/>
              <dgm:constr type="w" for="ch" forName="accent_5" refType="w" fact="0.0515"/>
              <dgm:constr type="h" for="ch" forName="accent_5" refType="h" fact="0.05"/>
              <dgm:constr type="l" for="ch" forName="parent_text_7" refType="w" fact="0.49"/>
              <dgm:constr type="t" for="ch" forName="parent_text_7" refType="h" fact="0.81"/>
              <dgm:constr type="w" for="ch" forName="parent_text_7" refType="w" fact="0.3478"/>
              <dgm:constr type="h" for="ch" forName="parent_text_7" refType="h" fact="0.077"/>
              <dgm:constr type="l" for="ch" forName="parent_text_8" refType="w" fact="0.375"/>
              <dgm:constr type="t" for="ch" forName="parent_text_8" refType="h" fact="0.89"/>
              <dgm:constr type="w" for="ch" forName="parent_text_8" refType="w" fact="0.3478"/>
              <dgm:constr type="h" for="ch" forName="parent_text_8" refType="h" fact="0.11"/>
            </dgm:constrLst>
          </dgm:else>
        </dgm:choose>
      </dgm:else>
    </dgm:choose>
    <dgm:forEach name="wrapper" axis="self" ptType="parTrans">
      <dgm:forEach name="wrapper2" axis="self" ptType="sibTrans" st="2">
        <dgm:forEach name="imageAccentRepeat" axis="self">
          <dgm:layoutNode name="imageAccentRepeatNode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</dgm:forEach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forEach name="Name34" axis="ch" ptType="node" cnt="1">
      <dgm:layoutNode name="parent_text_1" styleLbl="revTx">
        <dgm:varLst>
          <dgm:chMax val="0"/>
          <dgm:chPref val="0"/>
          <dgm:bulletEnabled val="1"/>
        </dgm:varLst>
        <dgm:choose name="Name35">
          <dgm:if name="Name36" func="var" arg="dir" op="equ" val="norm">
            <dgm:alg type="tx">
              <dgm:param type="parTxLTRAlign" val="r"/>
              <dgm:param type="shpTxLTRAlignCh" val="r"/>
              <dgm:param type="txAnchorVert" val="b"/>
              <dgm:param type="lnSpCh" val="15"/>
            </dgm:alg>
          </dgm:if>
          <dgm:else name="Name37">
            <dgm:alg type="tx">
              <dgm:param type="parTxLTRAlign" val="l"/>
              <dgm:param type="shpTxLTRAlignCh" val="l"/>
              <dgm:param type="txAnchorVert" val="b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01"/>
        </dgm:constrLst>
        <dgm:ruleLst>
          <dgm:rule type="primFontSz" val="5" fact="NaN" max="NaN"/>
        </dgm:ruleLst>
      </dgm:layoutNode>
      <dgm:layoutNode name="image_accent_1">
        <dgm:alg type="sp"/>
        <dgm:shape xmlns:r="http://schemas.openxmlformats.org/officeDocument/2006/relationships" r:blip="">
          <dgm:adjLst/>
        </dgm:shape>
        <dgm:presOf/>
        <dgm:constrLst/>
        <dgm:forEach name="Name38" ref="imageAccentRepeat"/>
      </dgm:layoutNode>
      <dgm:layoutNode name="accent_1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39" axis="ch" ptType="sibTrans" hideLastTrans="0" cnt="1">
      <dgm:layoutNode name="image_1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</dgm:forEach>
    <dgm:forEach name="Name41" axis="ch" ptType="node" st="2" cnt="1">
      <dgm:layoutNode name="parent_text_2" styleLbl="revTx">
        <dgm:varLst>
          <dgm:chMax val="0"/>
          <dgm:chPref val="0"/>
          <dgm:bulletEnabled val="1"/>
        </dgm:varLst>
        <dgm:choose name="Name42">
          <dgm:if name="Name43" func="var" arg="dir" op="equ" val="norm">
            <dgm:alg type="tx">
              <dgm:param type="parTxLTRAlign" val="l"/>
              <dgm:param type="lnSpCh" val="15"/>
            </dgm:alg>
          </dgm:if>
          <dgm:else name="Name44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2">
        <dgm:alg type="sp"/>
        <dgm:shape xmlns:r="http://schemas.openxmlformats.org/officeDocument/2006/relationships" r:blip="">
          <dgm:adjLst/>
        </dgm:shape>
        <dgm:presOf/>
        <dgm:constrLst/>
        <dgm:forEach name="Name45" ref="imageAccentRepeat"/>
      </dgm:layoutNode>
    </dgm:forEach>
    <dgm:forEach name="Name46" axis="ch" ptType="sibTrans" hideLastTrans="0" st="2" cnt="1">
      <dgm:layoutNode name="image_2">
        <dgm:alg type="sp"/>
        <dgm:shape xmlns:r="http://schemas.openxmlformats.org/officeDocument/2006/relationships" r:blip="">
          <dgm:adjLst/>
        </dgm:shape>
        <dgm:presOf/>
        <dgm:constrLst/>
        <dgm:forEach name="Name47" ref="imageRepeat"/>
      </dgm:layoutNode>
    </dgm:forEach>
    <dgm:forEach name="Name48" axis="ch" ptType="node" st="3" cnt="1">
      <dgm:layoutNode name="image_accent_3">
        <dgm:alg type="sp"/>
        <dgm:shape xmlns:r="http://schemas.openxmlformats.org/officeDocument/2006/relationships" r:blip="">
          <dgm:adjLst/>
        </dgm:shape>
        <dgm:presOf/>
        <dgm:constrLst/>
        <dgm:forEach name="Name49" ref="imageAccentRepeat"/>
      </dgm:layoutNode>
      <dgm:layoutNode name="parent_text_3" styleLbl="revTx">
        <dgm:varLst>
          <dgm:chMax val="0"/>
          <dgm:chPref val="0"/>
          <dgm:bulletEnabled val="1"/>
        </dgm:varLst>
        <dgm:choose name="Name50">
          <dgm:if name="Name51" func="var" arg="dir" op="equ" val="norm">
            <dgm:alg type="tx">
              <dgm:param type="parTxLTRAlign" val="l"/>
              <dgm:param type="lnSpCh" val="15"/>
            </dgm:alg>
          </dgm:if>
          <dgm:else name="Name52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accent_2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  <dgm:layoutNode name="accent_3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53" axis="ch" ptType="sibTrans" hideLastTrans="0" st="3" cnt="1">
      <dgm:layoutNode name="image_3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</dgm:forEach>
    <dgm:forEach name="Name55" axis="ch" ptType="node" st="4" cnt="1">
      <dgm:layoutNode name="image_accent_4">
        <dgm:alg type="sp"/>
        <dgm:shape xmlns:r="http://schemas.openxmlformats.org/officeDocument/2006/relationships" r:blip="">
          <dgm:adjLst/>
        </dgm:shape>
        <dgm:presOf/>
        <dgm:constrLst/>
        <dgm:forEach name="Name56" ref="imageAccentRepeat"/>
      </dgm:layoutNode>
      <dgm:layoutNode name="parent_text_4" styleLbl="revTx">
        <dgm:varLst>
          <dgm:chMax val="0"/>
          <dgm:chPref val="0"/>
          <dgm:bulletEnabled val="1"/>
        </dgm:varLst>
        <dgm:choose name="Name57">
          <dgm:if name="Name58" func="var" arg="dir" op="equ" val="norm">
            <dgm:alg type="tx">
              <dgm:param type="parTxLTRAlign" val="l"/>
              <dgm:param type="lnSpCh" val="15"/>
            </dgm:alg>
          </dgm:if>
          <dgm:else name="Name59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accent_4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60" axis="ch" ptType="sibTrans" hideLastTrans="0" st="4" cnt="1">
      <dgm:layoutNode name="image_4">
        <dgm:alg type="sp"/>
        <dgm:shape xmlns:r="http://schemas.openxmlformats.org/officeDocument/2006/relationships" r:blip="">
          <dgm:adjLst/>
        </dgm:shape>
        <dgm:presOf/>
        <dgm:constrLst/>
        <dgm:forEach name="Name61" ref="imageRepeat"/>
      </dgm:layoutNode>
    </dgm:forEach>
    <dgm:forEach name="Name62" axis="ch" ptType="node" st="5" cnt="1">
      <dgm:layoutNode name="image_accent_5">
        <dgm:alg type="sp"/>
        <dgm:shape xmlns:r="http://schemas.openxmlformats.org/officeDocument/2006/relationships" r:blip="">
          <dgm:adjLst/>
        </dgm:shape>
        <dgm:presOf/>
        <dgm:constrLst/>
        <dgm:forEach name="Name63" ref="imageAccentRepeat"/>
      </dgm:layoutNode>
      <dgm:layoutNode name="parent_text_5" styleLbl="revTx">
        <dgm:varLst>
          <dgm:chMax val="0"/>
          <dgm:chPref val="0"/>
          <dgm:bulletEnabled val="1"/>
        </dgm:varLst>
        <dgm:choose name="Name64">
          <dgm:if name="Name65" func="var" arg="dir" op="equ" val="norm">
            <dgm:alg type="tx">
              <dgm:param type="parTxLTRAlign" val="l"/>
              <dgm:param type="lnSpCh" val="15"/>
            </dgm:alg>
          </dgm:if>
          <dgm:else name="Name66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sibTrans" hideLastTrans="0" st="5" cnt="1">
      <dgm:layoutNode name="image_5">
        <dgm:alg type="sp"/>
        <dgm:shape xmlns:r="http://schemas.openxmlformats.org/officeDocument/2006/relationships" r:blip="">
          <dgm:adjLst/>
        </dgm:shape>
        <dgm:presOf/>
        <dgm:constrLst/>
        <dgm:forEach name="Name68" ref="imageRepeat"/>
      </dgm:layoutNode>
    </dgm:forEach>
    <dgm:forEach name="Name69" axis="ch" ptType="node" st="6" cnt="1">
      <dgm:layoutNode name="parent_text_6" styleLbl="revTx">
        <dgm:varLst>
          <dgm:chMax val="0"/>
          <dgm:chPref val="0"/>
          <dgm:bulletEnabled val="1"/>
        </dgm:varLst>
        <dgm:choose name="Name70">
          <dgm:if name="Name71" func="var" arg="dir" op="equ" val="norm">
            <dgm:alg type="tx">
              <dgm:param type="parTxLTRAlign" val="r"/>
              <dgm:param type="shpTxLTRAlignCh" val="r"/>
              <dgm:param type="lnSpCh" val="15"/>
            </dgm:alg>
          </dgm:if>
          <dgm:else name="Name72">
            <dgm:alg type="tx">
              <dgm:param type="parTxLTRAlign" val="l"/>
              <dgm:param type="shpTxLTRAlignCh" val="l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6">
        <dgm:alg type="sp"/>
        <dgm:shape xmlns:r="http://schemas.openxmlformats.org/officeDocument/2006/relationships" r:blip="">
          <dgm:adjLst/>
        </dgm:shape>
        <dgm:presOf/>
        <dgm:constrLst/>
        <dgm:forEach name="Name73" ref="imageAccentRepeat"/>
      </dgm:layoutNode>
      <dgm:layoutNode name="accent_5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74" axis="ch" ptType="sibTrans" hideLastTrans="0" st="6" cnt="1">
      <dgm:layoutNode name="image_6">
        <dgm:alg type="sp"/>
        <dgm:shape xmlns:r="http://schemas.openxmlformats.org/officeDocument/2006/relationships" r:blip="">
          <dgm:adjLst/>
        </dgm:shape>
        <dgm:presOf/>
        <dgm:constrLst/>
        <dgm:forEach name="Name75" ref="imageRepeat"/>
      </dgm:layoutNode>
    </dgm:forEach>
    <dgm:forEach name="Name76" axis="ch" ptType="node" st="7" cnt="1">
      <dgm:layoutNode name="parent_text_7" styleLbl="revTx">
        <dgm:varLst>
          <dgm:chMax val="0"/>
          <dgm:chPref val="0"/>
          <dgm:bulletEnabled val="1"/>
        </dgm:varLst>
        <dgm:choose name="Name77">
          <dgm:if name="Name78" func="var" arg="dir" op="equ" val="norm">
            <dgm:alg type="tx">
              <dgm:param type="parTxLTRAlign" val="r"/>
              <dgm:param type="shpTxLTRAlignCh" val="r"/>
              <dgm:param type="txAnchorVert" val="t"/>
              <dgm:param type="lnSpCh" val="15"/>
            </dgm:alg>
          </dgm:if>
          <dgm:else name="Name79">
            <dgm:alg type="tx">
              <dgm:param type="parTxLTRAlign" val="l"/>
              <dgm:param type="shpTxLTRAlignCh" val="l"/>
              <dgm:param type="txAnchorVert" val="t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7">
        <dgm:alg type="sp"/>
        <dgm:shape xmlns:r="http://schemas.openxmlformats.org/officeDocument/2006/relationships" r:blip="">
          <dgm:adjLst/>
        </dgm:shape>
        <dgm:presOf/>
        <dgm:constrLst/>
        <dgm:forEach name="Name80" ref="imageAccentRepeat"/>
      </dgm:layoutNode>
    </dgm:forEach>
    <dgm:forEach name="Name81" axis="ch" ptType="sibTrans" hideLastTrans="0" st="7" cnt="1">
      <dgm:layoutNode name="image_7">
        <dgm:alg type="sp"/>
        <dgm:shape xmlns:r="http://schemas.openxmlformats.org/officeDocument/2006/relationships" r:blip="">
          <dgm:adjLst/>
        </dgm:shape>
        <dgm:presOf/>
        <dgm:constrLst/>
        <dgm:forEach name="Name82" ref="imageRepeat"/>
      </dgm:layoutNode>
    </dgm:forEach>
    <dgm:forEach name="Name83" axis="ch" ptType="node" st="8" cnt="1">
      <dgm:layoutNode name="parent_text_8" styleLbl="revTx">
        <dgm:varLst>
          <dgm:chMax val="0"/>
          <dgm:chPref val="0"/>
          <dgm:bulletEnabled val="1"/>
        </dgm:varLst>
        <dgm:choose name="Name84">
          <dgm:if name="Name85" func="var" arg="dir" op="equ" val="norm">
            <dgm:alg type="tx">
              <dgm:param type="parTxLTRAlign" val="r"/>
              <dgm:param type="shpTxLTRAlignCh" val="r"/>
              <dgm:param type="txAnchorVert" val="t"/>
              <dgm:param type="lnSpCh" val="15"/>
            </dgm:alg>
          </dgm:if>
          <dgm:else name="Name86">
            <dgm:alg type="tx">
              <dgm:param type="parTxLTRAlign" val="l"/>
              <dgm:param type="shpTxLTRAlignCh" val="l"/>
              <dgm:param type="txAnchorVert" val="t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8">
        <dgm:alg type="sp"/>
        <dgm:shape xmlns:r="http://schemas.openxmlformats.org/officeDocument/2006/relationships" r:blip="">
          <dgm:adjLst/>
        </dgm:shape>
        <dgm:presOf/>
        <dgm:constrLst/>
        <dgm:forEach name="Name87" ref="imageAccentRepeat"/>
      </dgm:layoutNode>
    </dgm:forEach>
    <dgm:forEach name="Name88" axis="ch" ptType="sibTrans" hideLastTrans="0" st="8" cnt="1">
      <dgm:layoutNode name="image_8">
        <dgm:alg type="sp"/>
        <dgm:shape xmlns:r="http://schemas.openxmlformats.org/officeDocument/2006/relationships" r:blip="">
          <dgm:adjLst/>
        </dgm:shape>
        <dgm:presOf/>
        <dgm:constrLst/>
        <dgm:forEach name="Name89" ref="image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B3A1D1-63E6-44C4-8072-6019A1BC6F66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DD4FAC-B63A-4AF9-90B1-CE38F5BC79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0389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DD4FAC-B63A-4AF9-90B1-CE38F5BC79FF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468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19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21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0.wmf"/><Relationship Id="rId7" Type="http://schemas.openxmlformats.org/officeDocument/2006/relationships/image" Target="../media/image2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 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Bajka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1. 1.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VY_32_INOVACE_52_KM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57179" y="157133"/>
            <a:ext cx="758682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Cílová skupina: </a:t>
            </a:r>
            <a:r>
              <a:rPr lang="cs-CZ" dirty="0"/>
              <a:t>7</a:t>
            </a:r>
            <a:r>
              <a:rPr lang="cs-CZ" dirty="0" smtClean="0"/>
              <a:t>. ročník</a:t>
            </a:r>
          </a:p>
          <a:p>
            <a:r>
              <a:rPr lang="cs-CZ" dirty="0" smtClean="0"/>
              <a:t>Téma: Bajka</a:t>
            </a:r>
          </a:p>
          <a:p>
            <a:r>
              <a:rPr lang="cs-CZ" dirty="0" smtClean="0"/>
              <a:t>Cíl: Upevňování znalostí o epickém žánru bajka. Práce s texty.</a:t>
            </a:r>
          </a:p>
          <a:p>
            <a:r>
              <a:rPr lang="cs-CZ" dirty="0" smtClean="0"/>
              <a:t>Pomůcky: psací potřeby, školní sešit, pracovní listy, interaktivní tabule,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literární díla – ukázky</a:t>
            </a:r>
          </a:p>
          <a:p>
            <a:r>
              <a:rPr lang="cs-CZ" dirty="0" smtClean="0"/>
              <a:t>Pilotáž: Žáci ocenili ucelený stručný přehled učiva a ukázky. Žáci </a:t>
            </a:r>
          </a:p>
          <a:p>
            <a:r>
              <a:rPr lang="cs-CZ" dirty="0"/>
              <a:t> </a:t>
            </a:r>
            <a:r>
              <a:rPr lang="cs-CZ" dirty="0" smtClean="0"/>
              <a:t>           vyhledávají mravní ponaučení, básnická pojmenování,</a:t>
            </a:r>
          </a:p>
          <a:p>
            <a:r>
              <a:rPr lang="cs-CZ" dirty="0"/>
              <a:t> </a:t>
            </a:r>
            <a:r>
              <a:rPr lang="cs-CZ" dirty="0" smtClean="0"/>
              <a:t>           pracují s texty. Prezentaci rozložíme do dvou vyučovacích</a:t>
            </a:r>
          </a:p>
          <a:p>
            <a:r>
              <a:rPr lang="cs-CZ" dirty="0"/>
              <a:t> </a:t>
            </a:r>
            <a:r>
              <a:rPr lang="cs-CZ" dirty="0" smtClean="0"/>
              <a:t>           hodin, žáky rozdělíme do skupin – výsledná práce:</a:t>
            </a:r>
          </a:p>
          <a:p>
            <a:r>
              <a:rPr lang="cs-CZ" dirty="0"/>
              <a:t> </a:t>
            </a:r>
            <a:r>
              <a:rPr lang="cs-CZ" dirty="0" smtClean="0"/>
              <a:t>          •hlasitá četba přidělených bajek (důraz na přednes textů)</a:t>
            </a:r>
          </a:p>
          <a:p>
            <a:r>
              <a:rPr lang="cs-CZ" dirty="0"/>
              <a:t> </a:t>
            </a:r>
            <a:r>
              <a:rPr lang="cs-CZ" dirty="0" smtClean="0"/>
              <a:t>          •reprodukce textů</a:t>
            </a:r>
          </a:p>
          <a:p>
            <a:r>
              <a:rPr lang="cs-CZ" dirty="0"/>
              <a:t> </a:t>
            </a:r>
            <a:r>
              <a:rPr lang="cs-CZ" dirty="0" smtClean="0"/>
              <a:t>          •ponaučení 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</a:p>
        </p:txBody>
      </p:sp>
      <p:pic>
        <p:nvPicPr>
          <p:cNvPr id="1028" name="Picture 4" descr="C:\Users\ZS SLOVAN\AppData\Local\Microsoft\Windows\Temporary Internet Files\Content.IE5\XZIKAPTA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07301"/>
            <a:ext cx="3974471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67744" y="4149080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KLÍČOVÁ SLOVA: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b</a:t>
            </a:r>
            <a:r>
              <a:rPr lang="cs-CZ" b="1" dirty="0" smtClean="0">
                <a:solidFill>
                  <a:srgbClr val="002060"/>
                </a:solidFill>
              </a:rPr>
              <a:t>ajka</a:t>
            </a:r>
          </a:p>
          <a:p>
            <a:r>
              <a:rPr lang="cs-CZ" b="1" dirty="0">
                <a:solidFill>
                  <a:srgbClr val="002060"/>
                </a:solidFill>
              </a:rPr>
              <a:t>m</a:t>
            </a:r>
            <a:r>
              <a:rPr lang="cs-CZ" b="1" dirty="0" smtClean="0">
                <a:solidFill>
                  <a:srgbClr val="002060"/>
                </a:solidFill>
              </a:rPr>
              <a:t>ravní ponaučení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Ezop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La </a:t>
            </a:r>
            <a:r>
              <a:rPr lang="cs-CZ" b="1" dirty="0" err="1" smtClean="0">
                <a:solidFill>
                  <a:srgbClr val="002060"/>
                </a:solidFill>
              </a:rPr>
              <a:t>Fontaine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err="1" smtClean="0">
                <a:solidFill>
                  <a:srgbClr val="002060"/>
                </a:solidFill>
              </a:rPr>
              <a:t>Krylov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80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2339752" y="4869160"/>
            <a:ext cx="2213992" cy="941490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bajka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04995" y="188640"/>
            <a:ext cx="7433895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</a:t>
            </a:r>
            <a:r>
              <a:rPr lang="cs-CZ" sz="2000" b="1" dirty="0" smtClean="0">
                <a:solidFill>
                  <a:srgbClr val="FF0000"/>
                </a:solidFill>
              </a:rPr>
              <a:t>starý žánr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●a</a:t>
            </a:r>
            <a:r>
              <a:rPr lang="cs-CZ" sz="2000" b="1" dirty="0" smtClean="0">
                <a:solidFill>
                  <a:srgbClr val="FF0000"/>
                </a:solidFill>
              </a:rPr>
              <a:t>legorické zobrazování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</a:t>
            </a:r>
            <a:r>
              <a:rPr lang="cs-CZ" sz="2000" b="1" dirty="0" smtClean="0">
                <a:solidFill>
                  <a:srgbClr val="FF0000"/>
                </a:solidFill>
              </a:rPr>
              <a:t>krátký příběh psaný prózou nebo veršem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●p</a:t>
            </a:r>
            <a:r>
              <a:rPr lang="cs-CZ" sz="2000" b="1" dirty="0" smtClean="0">
                <a:solidFill>
                  <a:srgbClr val="FF0000"/>
                </a:solidFill>
              </a:rPr>
              <a:t>ostavy (zvířata, stromy, květiny i lidé) mají lidské chování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</a:t>
            </a:r>
            <a:r>
              <a:rPr lang="cs-CZ" sz="2000" b="1" dirty="0" smtClean="0">
                <a:solidFill>
                  <a:srgbClr val="FF0000"/>
                </a:solidFill>
              </a:rPr>
              <a:t>mravní nebo praktické ponaučení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</a:t>
            </a:r>
            <a:r>
              <a:rPr lang="cs-CZ" sz="2000" b="1" dirty="0">
                <a:solidFill>
                  <a:srgbClr val="FF0000"/>
                </a:solidFill>
              </a:rPr>
              <a:t>b</a:t>
            </a:r>
            <a:r>
              <a:rPr lang="cs-CZ" sz="2000" b="1" dirty="0" smtClean="0">
                <a:solidFill>
                  <a:srgbClr val="FF0000"/>
                </a:solidFill>
              </a:rPr>
              <a:t>ajkaři: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  </a:t>
            </a:r>
            <a:r>
              <a:rPr lang="cs-CZ" sz="2400" b="1" dirty="0" smtClean="0">
                <a:solidFill>
                  <a:srgbClr val="FF0000"/>
                </a:solidFill>
              </a:rPr>
              <a:t>Ezop – Ezopovy bajky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Jean de La </a:t>
            </a:r>
            <a:r>
              <a:rPr lang="cs-CZ" sz="2400" b="1" dirty="0" err="1" smtClean="0">
                <a:solidFill>
                  <a:srgbClr val="FF0000"/>
                </a:solidFill>
              </a:rPr>
              <a:t>Fontaine</a:t>
            </a:r>
            <a:r>
              <a:rPr lang="cs-CZ" sz="2400" b="1" dirty="0" smtClean="0">
                <a:solidFill>
                  <a:srgbClr val="FF0000"/>
                </a:solidFill>
              </a:rPr>
              <a:t> – Dub a třtina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Ivan </a:t>
            </a:r>
            <a:r>
              <a:rPr lang="cs-CZ" sz="2400" b="1" dirty="0" err="1" smtClean="0">
                <a:solidFill>
                  <a:srgbClr val="FF0000"/>
                </a:solidFill>
              </a:rPr>
              <a:t>Andrejevič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Krylov</a:t>
            </a:r>
            <a:r>
              <a:rPr lang="cs-CZ" sz="2400" b="1" dirty="0" smtClean="0">
                <a:solidFill>
                  <a:srgbClr val="FF0000"/>
                </a:solidFill>
              </a:rPr>
              <a:t> – Vlk a beránek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Jacques </a:t>
            </a:r>
            <a:r>
              <a:rPr lang="cs-CZ" sz="2400" b="1" dirty="0" err="1" smtClean="0">
                <a:solidFill>
                  <a:srgbClr val="FF0000"/>
                </a:solidFill>
              </a:rPr>
              <a:t>Prévert</a:t>
            </a:r>
            <a:r>
              <a:rPr lang="cs-CZ" sz="2400" b="1" dirty="0" smtClean="0">
                <a:solidFill>
                  <a:srgbClr val="FF0000"/>
                </a:solidFill>
              </a:rPr>
              <a:t> – Pohádky pro nehodné děti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Miloš Macourek – Živočichopis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Ivan Olbracht – O mudrci </a:t>
            </a:r>
            <a:r>
              <a:rPr lang="cs-CZ" sz="2400" b="1" dirty="0" err="1" smtClean="0">
                <a:solidFill>
                  <a:srgbClr val="FF0000"/>
                </a:solidFill>
              </a:rPr>
              <a:t>Bidpajovi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      a jeho zvířátkách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Josef Brukner – O lišce a čápu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ZS SLOVAN\AppData\Local\Microsoft\Windows\Temporary Internet Files\Content.IE5\7M1Q0S7I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299" y="3768725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NVDOB40U\MC900441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575" y="5543550"/>
            <a:ext cx="1758950" cy="13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NVDOB40U\MC9004116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612" y="5238750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325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S SLOVAN\AppData\Local\Microsoft\Windows\Temporary Internet Files\Content.IE5\6BJOA6SJ\MC900280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20888"/>
            <a:ext cx="5986531" cy="3911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112564"/>
            <a:ext cx="7983339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rgbClr val="002060"/>
                </a:solidFill>
              </a:rPr>
              <a:t>řecký bajkař</a:t>
            </a:r>
            <a:r>
              <a:rPr lang="cs-CZ" sz="2800" b="1" dirty="0" smtClean="0">
                <a:solidFill>
                  <a:srgbClr val="FF0000"/>
                </a:solidFill>
              </a:rPr>
              <a:t> Ezop</a:t>
            </a:r>
            <a:r>
              <a:rPr lang="cs-CZ" sz="2400" b="1" dirty="0" smtClean="0">
                <a:solidFill>
                  <a:srgbClr val="002060"/>
                </a:solidFill>
              </a:rPr>
              <a:t>, řecky </a:t>
            </a:r>
            <a:r>
              <a:rPr lang="cs-CZ" sz="2400" b="1" dirty="0" err="1" smtClean="0">
                <a:solidFill>
                  <a:srgbClr val="002060"/>
                </a:solidFill>
              </a:rPr>
              <a:t>Aisopós</a:t>
            </a:r>
            <a:r>
              <a:rPr lang="cs-CZ" sz="2400" b="1" dirty="0" smtClean="0">
                <a:solidFill>
                  <a:srgbClr val="002060"/>
                </a:solidFill>
              </a:rPr>
              <a:t>, propuštěný otrok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rgbClr val="002060"/>
                </a:solidFill>
              </a:rPr>
              <a:t>6. století př. n. l., pocházel ze Sard v Malé Asii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rgbClr val="002060"/>
                </a:solidFill>
              </a:rPr>
              <a:t>žil v Athénách a na ostrově Samos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rgbClr val="002060"/>
                </a:solidFill>
              </a:rPr>
              <a:t>Ezopovy bajky obsahují nadčasové životní pravdy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rgbClr val="002060"/>
                </a:solidFill>
              </a:rPr>
              <a:t>dnešní náměty jako </a:t>
            </a:r>
            <a:r>
              <a:rPr lang="cs-CZ" sz="2400" b="1" dirty="0" smtClean="0">
                <a:solidFill>
                  <a:srgbClr val="7030A0"/>
                </a:solidFill>
              </a:rPr>
              <a:t>okřídlená rčení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</a:p>
          <a:p>
            <a:r>
              <a:rPr lang="cs-CZ" sz="2400" b="1" dirty="0" smtClean="0">
                <a:solidFill>
                  <a:srgbClr val="7030A0"/>
                </a:solidFill>
                <a:latin typeface="Arial Rounded MT Bold" pitchFamily="34" charset="0"/>
              </a:rPr>
              <a:t>„vlk v rouše beránčím“, „kyselé hrozny“, „osel a stín“</a:t>
            </a:r>
            <a:endParaRPr lang="cs-CZ" sz="2400" b="1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169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332656"/>
            <a:ext cx="4572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O pyšné lampě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Na </a:t>
            </a:r>
            <a:r>
              <a:rPr lang="cs-CZ" b="1" dirty="0">
                <a:solidFill>
                  <a:srgbClr val="002060"/>
                </a:solidFill>
              </a:rPr>
              <a:t>stole stála svítící </a:t>
            </a:r>
            <a:r>
              <a:rPr lang="cs-CZ" b="1" dirty="0" smtClean="0">
                <a:solidFill>
                  <a:srgbClr val="002060"/>
                </a:solidFill>
              </a:rPr>
              <a:t>lampa, </a:t>
            </a:r>
            <a:r>
              <a:rPr lang="cs-CZ" b="1" dirty="0">
                <a:solidFill>
                  <a:srgbClr val="002060"/>
                </a:solidFill>
              </a:rPr>
              <a:t>čistá a vyleštěná. Její světlo bylo zářivé a dopadalo na stůl i do celého pokoje.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Lampa </a:t>
            </a:r>
            <a:r>
              <a:rPr lang="cs-CZ" b="1" dirty="0">
                <a:solidFill>
                  <a:srgbClr val="002060"/>
                </a:solidFill>
              </a:rPr>
              <a:t>byla na sebe velmi pyšná. Ani stůl, ani knihy nesvítily, jen ona zářila. Řekla: </a:t>
            </a:r>
            <a:r>
              <a:rPr lang="cs-CZ" b="1" dirty="0" smtClean="0">
                <a:solidFill>
                  <a:srgbClr val="002060"/>
                </a:solidFill>
              </a:rPr>
              <a:t>„Podívejte </a:t>
            </a:r>
            <a:r>
              <a:rPr lang="cs-CZ" b="1" dirty="0">
                <a:solidFill>
                  <a:srgbClr val="002060"/>
                </a:solidFill>
              </a:rPr>
              <a:t>se na </a:t>
            </a:r>
            <a:r>
              <a:rPr lang="cs-CZ" b="1" dirty="0" smtClean="0">
                <a:solidFill>
                  <a:srgbClr val="002060"/>
                </a:solidFill>
              </a:rPr>
              <a:t>mě</a:t>
            </a:r>
            <a:r>
              <a:rPr lang="cs-CZ" b="1" dirty="0">
                <a:solidFill>
                  <a:srgbClr val="002060"/>
                </a:solidFill>
              </a:rPr>
              <a:t>, nikdo z vás neumí svítit. Svítím </a:t>
            </a:r>
            <a:r>
              <a:rPr lang="cs-CZ" b="1" dirty="0" smtClean="0">
                <a:solidFill>
                  <a:srgbClr val="002060"/>
                </a:solidFill>
              </a:rPr>
              <a:t>víc než </a:t>
            </a:r>
            <a:r>
              <a:rPr lang="cs-CZ" b="1" dirty="0">
                <a:solidFill>
                  <a:srgbClr val="002060"/>
                </a:solidFill>
              </a:rPr>
              <a:t>měsíc na obloze i </a:t>
            </a:r>
            <a:r>
              <a:rPr lang="cs-CZ" b="1" dirty="0" smtClean="0">
                <a:solidFill>
                  <a:srgbClr val="002060"/>
                </a:solidFill>
              </a:rPr>
              <a:t>s hvězdami</a:t>
            </a:r>
            <a:r>
              <a:rPr lang="cs-CZ" b="1" dirty="0">
                <a:solidFill>
                  <a:srgbClr val="002060"/>
                </a:solidFill>
              </a:rPr>
              <a:t>. Dovedu svítit </a:t>
            </a:r>
            <a:r>
              <a:rPr lang="cs-CZ" b="1" dirty="0" smtClean="0">
                <a:solidFill>
                  <a:srgbClr val="002060"/>
                </a:solidFill>
              </a:rPr>
              <a:t>tak </a:t>
            </a:r>
            <a:r>
              <a:rPr lang="cs-CZ" b="1" dirty="0">
                <a:solidFill>
                  <a:srgbClr val="002060"/>
                </a:solidFill>
              </a:rPr>
              <a:t>jako slunce!"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Co </a:t>
            </a:r>
            <a:r>
              <a:rPr lang="cs-CZ" b="1" dirty="0">
                <a:solidFill>
                  <a:srgbClr val="002060"/>
                </a:solidFill>
              </a:rPr>
              <a:t>se tak chlubila, hrálo si u stolu malé kotě. Zatáhlo za cíp ubrusu a bác. Lampa spadla a zhasla. </a:t>
            </a:r>
            <a:r>
              <a:rPr lang="cs-CZ" b="1" dirty="0" smtClean="0">
                <a:solidFill>
                  <a:srgbClr val="002060"/>
                </a:solidFill>
              </a:rPr>
              <a:t>„Proč </a:t>
            </a:r>
            <a:r>
              <a:rPr lang="cs-CZ" b="1" dirty="0">
                <a:solidFill>
                  <a:srgbClr val="002060"/>
                </a:solidFill>
              </a:rPr>
              <a:t>nám nesvítíš </a:t>
            </a:r>
            <a:r>
              <a:rPr lang="cs-CZ" b="1" dirty="0" smtClean="0">
                <a:solidFill>
                  <a:srgbClr val="002060"/>
                </a:solidFill>
              </a:rPr>
              <a:t>teď ?“ </a:t>
            </a:r>
            <a:r>
              <a:rPr lang="cs-CZ" b="1" dirty="0">
                <a:solidFill>
                  <a:srgbClr val="002060"/>
                </a:solidFill>
              </a:rPr>
              <a:t>řekla kniha. </a:t>
            </a:r>
            <a:r>
              <a:rPr lang="cs-CZ" b="1" dirty="0" smtClean="0">
                <a:solidFill>
                  <a:srgbClr val="002060"/>
                </a:solidFill>
              </a:rPr>
              <a:t>„Už </a:t>
            </a:r>
            <a:r>
              <a:rPr lang="cs-CZ" b="1" dirty="0">
                <a:solidFill>
                  <a:srgbClr val="002060"/>
                </a:solidFill>
              </a:rPr>
              <a:t>ze mne nikdo nemůže číst, když nesvítíš! Ale podívej </a:t>
            </a:r>
            <a:r>
              <a:rPr lang="cs-CZ" b="1" dirty="0" smtClean="0">
                <a:solidFill>
                  <a:srgbClr val="002060"/>
                </a:solidFill>
              </a:rPr>
              <a:t>se, </a:t>
            </a:r>
            <a:r>
              <a:rPr lang="cs-CZ" b="1" dirty="0">
                <a:solidFill>
                  <a:srgbClr val="002060"/>
                </a:solidFill>
              </a:rPr>
              <a:t>měsíc svítí dál</a:t>
            </a:r>
            <a:r>
              <a:rPr lang="cs-CZ" b="1" dirty="0" smtClean="0">
                <a:solidFill>
                  <a:srgbClr val="002060"/>
                </a:solidFill>
              </a:rPr>
              <a:t>!“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Stačilo </a:t>
            </a:r>
            <a:r>
              <a:rPr lang="cs-CZ" b="1" dirty="0">
                <a:solidFill>
                  <a:srgbClr val="002060"/>
                </a:solidFill>
              </a:rPr>
              <a:t>malé kotě, aby tě sfouklo, ale měsíc, hvězdy i slunce vyzařují světlo navěky</a:t>
            </a:r>
            <a:r>
              <a:rPr lang="cs-CZ" b="1" dirty="0" smtClean="0">
                <a:solidFill>
                  <a:srgbClr val="002060"/>
                </a:solidFill>
              </a:rPr>
              <a:t>."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ZS SLOVAN\AppData\Local\Microsoft\Windows\Temporary Internet Files\Content.IE5\7M1Q0S7I\MC90032652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156" y="1412776"/>
            <a:ext cx="2304255" cy="42531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6BJOA6SJ\MM90039571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156" y="3425810"/>
            <a:ext cx="1318312" cy="10890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 SLOVAN\AppData\Local\Microsoft\Windows\Temporary Internet Files\Content.IE5\6BJOA6SJ\MP9004018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377" y="4367882"/>
            <a:ext cx="1734696" cy="11560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7M1Q0S7I\MC90043259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468" y="33265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6142654"/>
            <a:ext cx="351128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Poučení: Pýcha předchází pád.</a:t>
            </a:r>
          </a:p>
        </p:txBody>
      </p:sp>
    </p:spTree>
    <p:extLst>
      <p:ext uri="{BB962C8B-B14F-4D97-AF65-F5344CB8AC3E}">
        <p14:creationId xmlns:p14="http://schemas.microsoft.com/office/powerpoint/2010/main" val="3925667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04664"/>
            <a:ext cx="4572000" cy="535531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Vrána a džbán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Byly </a:t>
            </a:r>
            <a:r>
              <a:rPr lang="cs-CZ" b="1" dirty="0">
                <a:solidFill>
                  <a:srgbClr val="002060"/>
                </a:solidFill>
              </a:rPr>
              <a:t>horké letní dny. Všechny studánky a prameny v lese vyschly. Mnoho zvířat a ptáků bylo zemdleno žízní. Jen vrána se vydala z lesa blíž k lidem, jestli u nich nenajde kapku vody. U nejbližšího stavení stál opuštěný džbán a vrána se dychtivě  snesla k němu. Na dně džbánu se lesklo trochu vody. Vrána se zobákem pokoušela napít, ale džbán byl příliš vysoký a její zobák nedosáhl vody, hlavou se k ní dostat nemohla. Už si zoufala, když ji něco napadlo! Z posledních sil začala sbírat malé kaménky a házela je do džbánu. Pilně sbírala, až jimi skoro naplnila nádobu a voda vystoupila nahoru. Vrána se napila a její síly se postupně vracely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099" y="2060848"/>
            <a:ext cx="3087850" cy="32221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6165304"/>
            <a:ext cx="318587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Poučení: Není nad chytrost.</a:t>
            </a:r>
          </a:p>
        </p:txBody>
      </p:sp>
    </p:spTree>
    <p:extLst>
      <p:ext uri="{BB962C8B-B14F-4D97-AF65-F5344CB8AC3E}">
        <p14:creationId xmlns:p14="http://schemas.microsoft.com/office/powerpoint/2010/main" val="109151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163" y="116023"/>
            <a:ext cx="547260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Liška a vrána</a:t>
            </a:r>
          </a:p>
          <a:p>
            <a:endParaRPr lang="cs-CZ" b="1" dirty="0"/>
          </a:p>
          <a:p>
            <a:r>
              <a:rPr lang="cs-CZ" b="1" dirty="0" smtClean="0"/>
              <a:t>Hladová </a:t>
            </a:r>
            <a:r>
              <a:rPr lang="cs-CZ" b="1" dirty="0"/>
              <a:t>liška se potulovala po kraji. Nikde nebylo nic k snědku. </a:t>
            </a:r>
            <a:r>
              <a:rPr lang="cs-CZ" b="1" dirty="0" smtClean="0"/>
              <a:t>„Kdybych </a:t>
            </a:r>
            <a:r>
              <a:rPr lang="cs-CZ" b="1" dirty="0"/>
              <a:t>někde sehnala kousek </a:t>
            </a:r>
            <a:r>
              <a:rPr lang="cs-CZ" b="1" dirty="0" smtClean="0"/>
              <a:t>sýra,“ řekla </a:t>
            </a:r>
            <a:r>
              <a:rPr lang="cs-CZ" b="1" dirty="0"/>
              <a:t>si. A </a:t>
            </a:r>
            <a:r>
              <a:rPr lang="cs-CZ" b="1" dirty="0" smtClean="0"/>
              <a:t>kupodivu zrovna </a:t>
            </a:r>
            <a:r>
              <a:rPr lang="cs-CZ" b="1" dirty="0"/>
              <a:t>v té chvíli nad ní zakroužila </a:t>
            </a:r>
            <a:r>
              <a:rPr lang="cs-CZ" b="1" dirty="0" smtClean="0"/>
              <a:t>vrána. V </a:t>
            </a:r>
            <a:r>
              <a:rPr lang="cs-CZ" b="1" dirty="0"/>
              <a:t>zobáku měla pěkný kus sýra, který právě ukradla z okna v jednom domě</a:t>
            </a:r>
            <a:r>
              <a:rPr lang="cs-CZ" b="1" dirty="0" smtClean="0"/>
              <a:t>. Sedla </a:t>
            </a:r>
            <a:r>
              <a:rPr lang="cs-CZ" b="1" dirty="0"/>
              <a:t>si na větev a začala si na sýru </a:t>
            </a:r>
            <a:r>
              <a:rPr lang="cs-CZ" b="1" dirty="0" smtClean="0"/>
              <a:t>pochutnávat </a:t>
            </a:r>
            <a:r>
              <a:rPr lang="cs-CZ" b="1" dirty="0"/>
              <a:t>. Hladová liška přemýšlela, jak se dostat k chutnému soustu vysoko nad ní. To by ale nebyla mazaná liška, aby si nedovedla poradit. Začala vráně </a:t>
            </a:r>
            <a:r>
              <a:rPr lang="cs-CZ" b="1" dirty="0" smtClean="0"/>
              <a:t>lichotit: „Jaký </a:t>
            </a:r>
            <a:r>
              <a:rPr lang="cs-CZ" b="1" dirty="0"/>
              <a:t>jsi to krásný pták! Tvé peří se leskne jako stříbro, je hebké jako hedvábí! Tvůj  postoj je vskutku královský. Měla bys být králem všech zvířat. Jistě i tvůj hlas je překrásný, umíš zpívat</a:t>
            </a:r>
            <a:r>
              <a:rPr lang="cs-CZ" b="1" dirty="0" smtClean="0"/>
              <a:t>?“</a:t>
            </a:r>
            <a:endParaRPr lang="cs-CZ" b="1" dirty="0"/>
          </a:p>
          <a:p>
            <a:r>
              <a:rPr lang="cs-CZ" b="1" dirty="0" smtClean="0"/>
              <a:t>Vrána </a:t>
            </a:r>
            <a:r>
              <a:rPr lang="cs-CZ" b="1" dirty="0"/>
              <a:t>se pýchou už </a:t>
            </a:r>
            <a:r>
              <a:rPr lang="cs-CZ" b="1" dirty="0" smtClean="0"/>
              <a:t>nadouvala. Chtěla </a:t>
            </a:r>
            <a:r>
              <a:rPr lang="cs-CZ" b="1" dirty="0"/>
              <a:t>ukázat, že zpívat umí. Jakmile otevřela zobák, kus sýra jí vypadl, liška jej zachytila a utíkala do své nory, aby si na něm pochutnala</a:t>
            </a:r>
            <a:r>
              <a:rPr lang="cs-CZ" b="1" dirty="0" smtClean="0"/>
              <a:t>.</a:t>
            </a:r>
          </a:p>
        </p:txBody>
      </p:sp>
      <p:pic>
        <p:nvPicPr>
          <p:cNvPr id="3074" name="Picture 2" descr="C:\Users\ZS SLOVAN\AppData\Local\Microsoft\Windows\Temporary Internet Files\Content.IE5\7M1Q0S7I\MC900426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597" y="3140968"/>
            <a:ext cx="3153012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7163" y="5805264"/>
            <a:ext cx="457200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Poučení: Dej si pozor na lichotky, málokdy jsou myšleny vážně.</a:t>
            </a:r>
          </a:p>
        </p:txBody>
      </p:sp>
    </p:spTree>
    <p:extLst>
      <p:ext uri="{BB962C8B-B14F-4D97-AF65-F5344CB8AC3E}">
        <p14:creationId xmlns:p14="http://schemas.microsoft.com/office/powerpoint/2010/main" val="28934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33435"/>
            <a:ext cx="61206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Lev a </a:t>
            </a:r>
            <a:r>
              <a:rPr lang="cs-CZ" b="1" dirty="0" smtClean="0"/>
              <a:t>myš</a:t>
            </a:r>
          </a:p>
          <a:p>
            <a:endParaRPr lang="cs-CZ" b="1" dirty="0"/>
          </a:p>
          <a:p>
            <a:r>
              <a:rPr lang="cs-CZ" b="1" dirty="0" smtClean="0"/>
              <a:t>Král </a:t>
            </a:r>
            <a:r>
              <a:rPr lang="cs-CZ" b="1" dirty="0"/>
              <a:t>džungle-mocný lev odpočíval po jídle, když mu před nosem proběhla malá myška. Lev vymrštil tlapu a myšku chytil. Chtěl ji rozmačkat za to, že rušila jeho klid. Myška začala prosit: </a:t>
            </a:r>
            <a:r>
              <a:rPr lang="cs-CZ" b="1" dirty="0" smtClean="0"/>
              <a:t>„Nezabíjej mě, mocný </a:t>
            </a:r>
            <a:r>
              <a:rPr lang="cs-CZ" b="1" dirty="0"/>
              <a:t>lve, někdy ti třeba pomůžu zase </a:t>
            </a:r>
            <a:r>
              <a:rPr lang="cs-CZ" b="1" dirty="0" smtClean="0"/>
              <a:t>já.“</a:t>
            </a:r>
          </a:p>
          <a:p>
            <a:r>
              <a:rPr lang="cs-CZ" b="1" dirty="0" smtClean="0"/>
              <a:t>Lva </a:t>
            </a:r>
            <a:r>
              <a:rPr lang="cs-CZ" b="1" dirty="0"/>
              <a:t>pobavila její řeč, jak by mu malá </a:t>
            </a:r>
            <a:r>
              <a:rPr lang="cs-CZ" b="1" dirty="0" smtClean="0"/>
              <a:t>myška </a:t>
            </a:r>
            <a:r>
              <a:rPr lang="cs-CZ" b="1" dirty="0"/>
              <a:t>mohla </a:t>
            </a:r>
            <a:r>
              <a:rPr lang="cs-CZ" b="1" dirty="0" smtClean="0"/>
              <a:t>pomoci! Ale </a:t>
            </a:r>
            <a:r>
              <a:rPr lang="cs-CZ" b="1" dirty="0"/>
              <a:t>myšku přece jen pustil.</a:t>
            </a:r>
          </a:p>
          <a:p>
            <a:r>
              <a:rPr lang="cs-CZ" b="1" dirty="0" smtClean="0"/>
              <a:t>Zanedlouho </a:t>
            </a:r>
            <a:r>
              <a:rPr lang="cs-CZ" b="1" dirty="0"/>
              <a:t>přišli do džungle lovci a chytili lva do sítě. Bezmocný lev se svíjel v síti na zemi. Zatímco lovci poodešli, potichu přišla malá myška a řekla </a:t>
            </a:r>
            <a:r>
              <a:rPr lang="cs-CZ" b="1" dirty="0" smtClean="0"/>
              <a:t>lvovi: „Neboj </a:t>
            </a:r>
            <a:r>
              <a:rPr lang="cs-CZ" b="1" dirty="0"/>
              <a:t>se, já ti pomohu, jsem ti přece </a:t>
            </a:r>
            <a:r>
              <a:rPr lang="cs-CZ" b="1" dirty="0" smtClean="0"/>
              <a:t>zavázána.“  </a:t>
            </a:r>
            <a:r>
              <a:rPr lang="cs-CZ" b="1" dirty="0"/>
              <a:t>Lev si jen smutně povzdechl, nevěřil jí. Ale myška už svými ostrými zoubky hryzala síť a rychle se jí podařilo překousat několik provazů, až díra byla dostatečně velká a lev přes ni mohl utéci</a:t>
            </a:r>
            <a:r>
              <a:rPr lang="cs-CZ" b="1" dirty="0" smtClean="0"/>
              <a:t>.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ZS SLOVAN\AppData\Local\Microsoft\Windows\Temporary Internet Files\Content.IE5\7M1Q0S7I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313810"/>
            <a:ext cx="2232248" cy="2089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 SLOVAN\AppData\Local\Microsoft\Windows\Temporary Internet Files\Content.IE5\7M1Q0S7I\MC9003457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942193"/>
            <a:ext cx="1237654" cy="83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5174026"/>
            <a:ext cx="463017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Ponaučení: I slabý může pomoci </a:t>
            </a:r>
            <a:r>
              <a:rPr lang="cs-CZ" b="1" dirty="0" smtClean="0">
                <a:solidFill>
                  <a:srgbClr val="FF0000"/>
                </a:solidFill>
              </a:rPr>
              <a:t>silnému.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839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88640"/>
            <a:ext cx="662473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Chlubivý </a:t>
            </a:r>
            <a:r>
              <a:rPr lang="cs-CZ" b="1" dirty="0" smtClean="0">
                <a:solidFill>
                  <a:srgbClr val="002060"/>
                </a:solidFill>
              </a:rPr>
              <a:t>člověk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Jeden </a:t>
            </a:r>
            <a:r>
              <a:rPr lang="cs-CZ" b="1" dirty="0">
                <a:solidFill>
                  <a:srgbClr val="002060"/>
                </a:solidFill>
              </a:rPr>
              <a:t>chlubivý člověk vyprávěl, kde všude byl a které kraje procestoval. Byl jsem v Africe, tam jsem holýma rukama ulovil lva! 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 </a:t>
            </a:r>
            <a:r>
              <a:rPr lang="cs-CZ" b="1" dirty="0">
                <a:solidFill>
                  <a:srgbClr val="002060"/>
                </a:solidFill>
              </a:rPr>
              <a:t>Americe jsem přišel na závody nejrychlejších lidí na světě, a když jsem s nimi závodil, vyhrál jsem.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I </a:t>
            </a:r>
            <a:r>
              <a:rPr lang="cs-CZ" b="1" dirty="0">
                <a:solidFill>
                  <a:srgbClr val="002060"/>
                </a:solidFill>
              </a:rPr>
              <a:t>na sněmu nejchytřejších lidí na světě jsem byl a tam jsem uhodl tu nejtěžší hádanku. A v daleké tramtárii, kde voda zatopila celou krajinu, a lidé musili jezdit na loďkách od domu k domu, jsem dokázal přeskakovat široká jezera. </a:t>
            </a:r>
            <a:r>
              <a:rPr lang="cs-CZ" b="1" dirty="0" smtClean="0">
                <a:solidFill>
                  <a:srgbClr val="002060"/>
                </a:solidFill>
              </a:rPr>
              <a:t>„Však </a:t>
            </a:r>
            <a:r>
              <a:rPr lang="cs-CZ" b="1" dirty="0">
                <a:solidFill>
                  <a:srgbClr val="002060"/>
                </a:solidFill>
              </a:rPr>
              <a:t>se tam běžte </a:t>
            </a:r>
            <a:r>
              <a:rPr lang="cs-CZ" b="1" dirty="0" smtClean="0">
                <a:solidFill>
                  <a:srgbClr val="002060"/>
                </a:solidFill>
              </a:rPr>
              <a:t>zeptat,“ řekl </a:t>
            </a:r>
            <a:r>
              <a:rPr lang="cs-CZ" b="1" dirty="0">
                <a:solidFill>
                  <a:srgbClr val="002060"/>
                </a:solidFill>
              </a:rPr>
              <a:t>cestovatel. A tak řečnil ještě dost dlouho, až jeden člověk, který ho poslouchal, řekl</a:t>
            </a:r>
            <a:r>
              <a:rPr lang="cs-CZ" b="1" dirty="0" smtClean="0">
                <a:solidFill>
                  <a:srgbClr val="002060"/>
                </a:solidFill>
              </a:rPr>
              <a:t>: „ </a:t>
            </a:r>
            <a:r>
              <a:rPr lang="cs-CZ" b="1" dirty="0">
                <a:solidFill>
                  <a:srgbClr val="002060"/>
                </a:solidFill>
              </a:rPr>
              <a:t>Ale přece se nemůžeme vydat tak daleko, abychom se na to zeptali, můžeš nám i zde ukázat</a:t>
            </a:r>
            <a:r>
              <a:rPr lang="cs-CZ" b="1" dirty="0" smtClean="0">
                <a:solidFill>
                  <a:srgbClr val="002060"/>
                </a:solidFill>
              </a:rPr>
              <a:t>, co </a:t>
            </a:r>
            <a:r>
              <a:rPr lang="cs-CZ" b="1" dirty="0">
                <a:solidFill>
                  <a:srgbClr val="002060"/>
                </a:solidFill>
              </a:rPr>
              <a:t>všechno umíš, jak daleko umíš skákat!" Až teď na cestovatele začali všichni </a:t>
            </a:r>
            <a:r>
              <a:rPr lang="cs-CZ" b="1" dirty="0" smtClean="0">
                <a:solidFill>
                  <a:srgbClr val="002060"/>
                </a:solidFill>
              </a:rPr>
              <a:t>křičet: „Ano</a:t>
            </a:r>
            <a:r>
              <a:rPr lang="cs-CZ" b="1" dirty="0">
                <a:solidFill>
                  <a:srgbClr val="002060"/>
                </a:solidFill>
              </a:rPr>
              <a:t>, ukaž nám to!" Ale zahanbený cestovatel už utíkal docela obyčejnými skoky pryč.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ZS SLOVAN\AppData\Local\Microsoft\Windows\Temporary Internet Files\Content.IE5\OR8V9HNL\MC9002371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23220"/>
            <a:ext cx="1940750" cy="15121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5536" y="5835388"/>
            <a:ext cx="457200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Ponaučení: Jenom skutky mluví za tebe, netřeba se chlubit!</a:t>
            </a:r>
          </a:p>
        </p:txBody>
      </p:sp>
    </p:spTree>
    <p:extLst>
      <p:ext uri="{BB962C8B-B14F-4D97-AF65-F5344CB8AC3E}">
        <p14:creationId xmlns:p14="http://schemas.microsoft.com/office/powerpoint/2010/main" val="358617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ZS SLOVAN\AppData\Local\Microsoft\Windows\Temporary Internet Files\Content.IE5\OR8V9HNL\MC90023372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6841148" cy="425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69541" y="337880"/>
            <a:ext cx="4156907" cy="200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anklin Gothic Book"/>
              </a:rPr>
              <a:t>      Jean de La </a:t>
            </a:r>
            <a:r>
              <a:rPr lang="cs-CZ" sz="2800" b="1" dirty="0" err="1" smtClean="0">
                <a:solidFill>
                  <a:srgbClr val="FF0000"/>
                </a:solidFill>
                <a:latin typeface="Franklin Gothic Book"/>
              </a:rPr>
              <a:t>Fontaine</a:t>
            </a:r>
            <a:endParaRPr lang="cs-CZ" sz="2800" b="1" dirty="0" smtClean="0">
              <a:solidFill>
                <a:srgbClr val="FF0000"/>
              </a:solidFill>
              <a:latin typeface="Franklin Gothic Book"/>
            </a:endParaRPr>
          </a:p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slavný francouzský bajkař</a:t>
            </a:r>
          </a:p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básník klasicismu</a:t>
            </a:r>
          </a:p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1621 – 1695</a:t>
            </a:r>
          </a:p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12 knih bajek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3210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836712"/>
            <a:ext cx="7943355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Sojka v pavím </a:t>
            </a:r>
            <a:r>
              <a:rPr lang="cs-CZ" b="1" dirty="0" smtClean="0"/>
              <a:t>peří</a:t>
            </a:r>
          </a:p>
          <a:p>
            <a:r>
              <a:rPr lang="cs-CZ" b="1" dirty="0" smtClean="0"/>
              <a:t>Páv </a:t>
            </a:r>
            <a:r>
              <a:rPr lang="cs-CZ" b="1" dirty="0"/>
              <a:t>se jednoho dne svlékal a viděla ho sojka. Přiletěla a oblékla si jeho šat. Vešla mezi pávi, šťastná, že je jako oni. Ti ji však poznali. Smáli se jí a pak ji vyhodili. </a:t>
            </a:r>
            <a:r>
              <a:rPr lang="cs-CZ" b="1" dirty="0" smtClean="0"/>
              <a:t>Hrubě jako </a:t>
            </a:r>
            <a:r>
              <a:rPr lang="cs-CZ" b="1" dirty="0"/>
              <a:t>sojku. Odešla proto ke svým, k sojkám. Ale tam ji vyhodili také, že je jako páv. 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Zajíc </a:t>
            </a:r>
            <a:r>
              <a:rPr lang="cs-CZ" b="1" dirty="0">
                <a:solidFill>
                  <a:srgbClr val="FF0000"/>
                </a:solidFill>
              </a:rPr>
              <a:t>a želva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Byl </a:t>
            </a:r>
            <a:r>
              <a:rPr lang="cs-CZ" b="1" dirty="0">
                <a:solidFill>
                  <a:srgbClr val="FF0000"/>
                </a:solidFill>
              </a:rPr>
              <a:t>jeden zajíc, který uměl hrozně rychle běhat. Běhal nejrychleji ze </a:t>
            </a:r>
            <a:r>
              <a:rPr lang="cs-CZ" b="1" dirty="0" smtClean="0">
                <a:solidFill>
                  <a:srgbClr val="FF0000"/>
                </a:solidFill>
              </a:rPr>
              <a:t>všech. </a:t>
            </a:r>
            <a:r>
              <a:rPr lang="cs-CZ" b="1" dirty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dyž </a:t>
            </a:r>
            <a:r>
              <a:rPr lang="cs-CZ" b="1" dirty="0">
                <a:solidFill>
                  <a:srgbClr val="FF0000"/>
                </a:solidFill>
              </a:rPr>
              <a:t>se potkal s želvou, souhlasil s jejím </a:t>
            </a:r>
            <a:r>
              <a:rPr lang="cs-CZ" b="1" dirty="0" smtClean="0">
                <a:solidFill>
                  <a:srgbClr val="FF0000"/>
                </a:solidFill>
              </a:rPr>
              <a:t>návrhem, že se utkají </a:t>
            </a:r>
            <a:r>
              <a:rPr lang="cs-CZ" b="1" dirty="0">
                <a:solidFill>
                  <a:srgbClr val="FF0000"/>
                </a:solidFill>
              </a:rPr>
              <a:t>v běhu. Už byli oba na startu a vyběhli. Zajíc želvě ihned utekl, ale když byl asi v půlce cesty, zastavil. Řekl si, že si zdřímne, stejně jej želva nepředběhne. To ale neměl dělat. Zatímco on si spal v trávě, želva už se přiblížila k cíli. Nakonec závod vyhrála a zajíc prohrál.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Lišák </a:t>
            </a:r>
            <a:r>
              <a:rPr lang="cs-CZ" b="1" dirty="0">
                <a:solidFill>
                  <a:srgbClr val="0070C0"/>
                </a:solidFill>
              </a:rPr>
              <a:t>a hrozny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Byl </a:t>
            </a:r>
            <a:r>
              <a:rPr lang="cs-CZ" b="1" dirty="0">
                <a:solidFill>
                  <a:srgbClr val="0070C0"/>
                </a:solidFill>
              </a:rPr>
              <a:t>podzim a hrozny sladce zrály. Lišák si vykračoval cestou přes vinice a najednou dostal chuť na hrozny. Pokoušel se, ale hrozny byly moc vysoko. Řekl si proto, že jsou zelené a kyselé.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188640"/>
            <a:ext cx="5165773" cy="954107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HLEDÁME MRAVNÍ PONAUČENÍ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činnostní učení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59471" y="6109549"/>
            <a:ext cx="30909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Jean de La </a:t>
            </a:r>
            <a:r>
              <a:rPr lang="cs-CZ" sz="2400" b="1" dirty="0" err="1" smtClean="0"/>
              <a:t>Fontaine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6875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ZS SLOVAN\AppData\Local\Microsoft\Windows\Temporary Internet Files\Content.IE5\7M1Q0S7I\MC900426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68092"/>
            <a:ext cx="3971694" cy="324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240607"/>
            <a:ext cx="6402715" cy="29854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ruský bajkař </a:t>
            </a:r>
            <a:r>
              <a:rPr lang="cs-CZ" sz="2800" b="1" dirty="0" smtClean="0">
                <a:solidFill>
                  <a:srgbClr val="FF0000"/>
                </a:solidFill>
              </a:rPr>
              <a:t>Ivan </a:t>
            </a:r>
            <a:r>
              <a:rPr lang="cs-CZ" sz="2800" b="1" dirty="0" err="1" smtClean="0">
                <a:solidFill>
                  <a:srgbClr val="FF0000"/>
                </a:solidFill>
              </a:rPr>
              <a:t>Andrejevič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Krylov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1769 – 1844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chudá důstojnická rodina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od osmi let živil matku a sourozence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kancelářský poslíček, knihovník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satirické divadelní hry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zakladatel několika časopisů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200 bajek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kritizoval ruskou společnost, carský absolutismus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5490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268760"/>
            <a:ext cx="741682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Vlk a beránek</a:t>
            </a:r>
          </a:p>
          <a:p>
            <a:r>
              <a:rPr lang="cs-CZ" b="1" dirty="0"/>
              <a:t>Hladový vlk spatřil malého beránka, jak pije u potoka. Vlk potřeboval najít důvod, pro nějž by mohl beránka sežrat. Vymýšlí si, že mu beránek kalí vodu, že byl na něj </a:t>
            </a:r>
            <a:r>
              <a:rPr lang="cs-CZ" b="1" dirty="0" smtClean="0"/>
              <a:t>drzý, </a:t>
            </a:r>
            <a:r>
              <a:rPr lang="cs-CZ" b="1" dirty="0"/>
              <a:t>ale beránek mu jeho obvinění vyvrací. Vlk se rozzlobí a nehledá již další obvinění: „Už tím jsi vinen, že mám hlad,“ říká beránkovi</a:t>
            </a:r>
            <a:r>
              <a:rPr lang="cs-CZ" b="1" dirty="0" smtClean="0"/>
              <a:t>. Beránek </a:t>
            </a:r>
            <a:r>
              <a:rPr lang="cs-CZ" b="1" dirty="0"/>
              <a:t>je ale </a:t>
            </a:r>
            <a:r>
              <a:rPr lang="cs-CZ" b="1" dirty="0" smtClean="0"/>
              <a:t>chytrý </a:t>
            </a:r>
            <a:r>
              <a:rPr lang="cs-CZ" b="1" dirty="0"/>
              <a:t>a </a:t>
            </a:r>
            <a:r>
              <a:rPr lang="cs-CZ" b="1" dirty="0" smtClean="0"/>
              <a:t>uteče.</a:t>
            </a:r>
            <a:endParaRPr lang="cs-CZ" b="1" dirty="0"/>
          </a:p>
          <a:p>
            <a:r>
              <a:rPr lang="cs-CZ" b="1" i="1" dirty="0" smtClean="0">
                <a:solidFill>
                  <a:srgbClr val="FF0000"/>
                </a:solidFill>
              </a:rPr>
              <a:t>Ponaučení</a:t>
            </a:r>
            <a:r>
              <a:rPr lang="cs-CZ" b="1" dirty="0">
                <a:solidFill>
                  <a:srgbClr val="FF0000"/>
                </a:solidFill>
              </a:rPr>
              <a:t>: Kdo je bohatý, mocný a silný, je vždy v právu – slabý a chudý se spravedlnosti </a:t>
            </a:r>
            <a:r>
              <a:rPr lang="cs-CZ" b="1" dirty="0" smtClean="0">
                <a:solidFill>
                  <a:srgbClr val="FF0000"/>
                </a:solidFill>
              </a:rPr>
              <a:t>nedovolá.</a:t>
            </a:r>
          </a:p>
          <a:p>
            <a:r>
              <a:rPr lang="cs-CZ" b="1" dirty="0" smtClean="0"/>
              <a:t> </a:t>
            </a:r>
            <a:endParaRPr lang="cs-CZ" b="1" dirty="0"/>
          </a:p>
          <a:p>
            <a:r>
              <a:rPr lang="cs-CZ" b="1" dirty="0" smtClean="0"/>
              <a:t>Orel </a:t>
            </a:r>
            <a:r>
              <a:rPr lang="cs-CZ" b="1" dirty="0"/>
              <a:t>a slepice</a:t>
            </a:r>
          </a:p>
          <a:p>
            <a:r>
              <a:rPr lang="cs-CZ" b="1" dirty="0"/>
              <a:t>Orel, car ptactva, létal ve velkých výškách a jednou se mu zlíbilo usednout na nízký plot nedaleko stodoly. Chvilku tam poseděl a pak přeletěl na vedlejší plůtek. Pozorovaly ho slepice na blízkém dvorku. „Proč každý orla tak chválí, vždyť přeletět z plotu na plot umím také,“ řekla jedna z nich. Orel s nimi naoko souhlasí, ale pokládá jim otázku, zda mohou létat jako on také do oblak.</a:t>
            </a:r>
          </a:p>
          <a:p>
            <a:r>
              <a:rPr lang="cs-CZ" b="1" i="1" dirty="0">
                <a:solidFill>
                  <a:srgbClr val="FF0000"/>
                </a:solidFill>
              </a:rPr>
              <a:t>Ponaučení</a:t>
            </a:r>
            <a:r>
              <a:rPr lang="cs-CZ" b="1" dirty="0">
                <a:solidFill>
                  <a:srgbClr val="FF0000"/>
                </a:solidFill>
              </a:rPr>
              <a:t>: U talentovaných lidí bychom neměli vyhledávat jejich chyby, ale ocenit jejich nadání a jejich </a:t>
            </a:r>
            <a:r>
              <a:rPr lang="cs-CZ" b="1" dirty="0" smtClean="0">
                <a:solidFill>
                  <a:srgbClr val="FF0000"/>
                </a:solidFill>
              </a:rPr>
              <a:t>činy.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2656"/>
            <a:ext cx="8380564" cy="954107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UKÁZKY KRYLOVOVÝCH BAJEK – STRUČNÝ OBSAH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činnostní učení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02723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116632"/>
            <a:ext cx="748883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Mravenec</a:t>
            </a:r>
          </a:p>
          <a:p>
            <a:r>
              <a:rPr lang="cs-CZ" b="1" dirty="0"/>
              <a:t>V mraveništi žil velký mravenec, silný, uzvedl zrnko ječmene, nebál se ani pavouka. Všichni ho chválili a jemu stoupla sláva do hlavy. Rozhodl se, že předvede svou sílu ve městě. Když jel kolem sedlák s fůrou sena, vlezl mravenec do sena. Myslel, že až dojedou do města, bude se mu každý obdivovat. V seně ho však nikdo neviděl, ať se snažil předvádět sebevíc. Lidé si hleděli svého a nikdo o něj nestál. Postěžoval si psovi, že u nich v mraveništi by se na jeho sílu všichni rádi přišli podívat. Pes mu odpovídá </a:t>
            </a:r>
            <a:r>
              <a:rPr lang="cs-CZ" b="1" dirty="0" smtClean="0"/>
              <a:t>(</a:t>
            </a:r>
            <a:r>
              <a:rPr lang="cs-CZ" b="1" i="1" dirty="0" smtClean="0">
                <a:solidFill>
                  <a:srgbClr val="FF0000"/>
                </a:solidFill>
              </a:rPr>
              <a:t>ponaučení</a:t>
            </a:r>
            <a:r>
              <a:rPr lang="cs-CZ" b="1" dirty="0"/>
              <a:t>): </a:t>
            </a:r>
            <a:r>
              <a:rPr lang="cs-CZ" b="1" dirty="0">
                <a:solidFill>
                  <a:srgbClr val="FF0000"/>
                </a:solidFill>
              </a:rPr>
              <a:t>„Co doma k slávě stačí, svět ještě neomráčí</a:t>
            </a:r>
            <a:r>
              <a:rPr lang="cs-CZ" b="1" dirty="0" smtClean="0">
                <a:solidFill>
                  <a:srgbClr val="FF0000"/>
                </a:solidFill>
              </a:rPr>
              <a:t>.“</a:t>
            </a:r>
          </a:p>
          <a:p>
            <a:endParaRPr lang="cs-CZ" b="1" dirty="0"/>
          </a:p>
          <a:p>
            <a:r>
              <a:rPr lang="cs-CZ" b="1" dirty="0" smtClean="0"/>
              <a:t>Statečný </a:t>
            </a:r>
            <a:r>
              <a:rPr lang="cs-CZ" b="1" dirty="0"/>
              <a:t>osel</a:t>
            </a:r>
          </a:p>
          <a:p>
            <a:r>
              <a:rPr lang="cs-CZ" b="1" dirty="0"/>
              <a:t>Liška potkala osla. Osel vypráví, že jde od lva. Lev byl dříve zlý, i osel se bál jeho řevu, ale teď leží jako mrtvý a je s ním velmi zle. Všechna zvířata, která se ho dříve bála, se sbíhají, aby se mu pomstila a mlátí ho hlava nehlava. Liška se ptá, zda ho osel nechal na pokoji. Osel odpovídá, že je stejně odvážný jako ostatní, a také ho pořádně kopl, aby poznal, jaká jsou oslí kopyta.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Ponaučení</a:t>
            </a:r>
            <a:r>
              <a:rPr lang="cs-CZ" b="1" dirty="0">
                <a:solidFill>
                  <a:srgbClr val="FF0000"/>
                </a:solidFill>
              </a:rPr>
              <a:t>: Zbabělci si netroufnou na toho, kdo je právě u moci. Jestliže se však jeho osud změní, dovolí si na něj i ti nejzbabělejší a </a:t>
            </a:r>
            <a:r>
              <a:rPr lang="cs-CZ" b="1" dirty="0" smtClean="0">
                <a:solidFill>
                  <a:srgbClr val="FF0000"/>
                </a:solidFill>
              </a:rPr>
              <a:t>nejhloupější.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763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08071060"/>
              </p:ext>
            </p:extLst>
          </p:nvPr>
        </p:nvGraphicFramePr>
        <p:xfrm>
          <a:off x="971600" y="1108968"/>
          <a:ext cx="727280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ZS SLOVAN\AppData\Local\Microsoft\Windows\Temporary Internet Files\Content.IE5\HY4N9BXP\MC9004262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921" y="3068836"/>
            <a:ext cx="194421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BLSZZI7V\MC9004414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136" y="3158480"/>
            <a:ext cx="13620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 SLOVAN\AppData\Local\Microsoft\Windows\Temporary Internet Files\Content.IE5\HLH3V7AG\MC9004413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062" y="1750318"/>
            <a:ext cx="1835150" cy="13906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90980" y="391320"/>
            <a:ext cx="6295313" cy="584775"/>
          </a:xfrm>
          <a:prstGeom prst="rect">
            <a:avLst/>
          </a:prstGeom>
          <a:ln>
            <a:solidFill>
              <a:srgbClr val="FF000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250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Soutěž – „Nejlepší třídní bajkař</a:t>
            </a:r>
            <a:r>
              <a:rPr lang="cs-CZ" dirty="0" smtClean="0"/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370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AppData\Local\Microsoft\Windows\Temporary Internet Files\Content.IE5\BLSZZI7V\MC90044141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080097"/>
            <a:ext cx="1933622" cy="258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86O1V400\MC900441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51300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1P8YZH6P\MC9004414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776" y="2387896"/>
            <a:ext cx="1812925" cy="102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 SLOVAN\AppData\Local\Microsoft\Windows\Temporary Internet Files\Content.IE5\PRYYHAFP\MC9004414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776" y="41424"/>
            <a:ext cx="142875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IA76TSOM\MC9004414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374"/>
            <a:ext cx="182245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 SLOVAN\AppData\Local\Microsoft\Windows\Temporary Internet Files\Content.IE5\6MSN38GL\MC900441401[1].wmf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885" y="4184650"/>
            <a:ext cx="1825625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S SLOVAN\AppData\Local\Microsoft\Windows\Temporary Internet Files\Content.IE5\M4TEWN2D\MC9004413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82" y="3956050"/>
            <a:ext cx="17938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 SLOVAN\AppData\Local\Microsoft\Windows\Temporary Internet Files\Content.IE5\LOQVELFT\MC900441407[1].wmf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735" y="2325836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99921" y="1019177"/>
            <a:ext cx="123623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přirovnání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34010" y="3956050"/>
            <a:ext cx="156805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personifikace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40670" y="3667274"/>
            <a:ext cx="1136850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metafora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40670" y="1944177"/>
            <a:ext cx="1181734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římá řeč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3269" y="5409168"/>
            <a:ext cx="1244251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ponaučení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1882" y="147990"/>
            <a:ext cx="1912127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Vymýšlíme bajky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2907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404664"/>
            <a:ext cx="50734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Obrázky a kliparty z </a:t>
            </a:r>
            <a:r>
              <a:rPr lang="cs-CZ" dirty="0" smtClean="0"/>
              <a:t>www.microsoft.office.com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965524" y="1537406"/>
            <a:ext cx="61926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Soukal, Josef: Literární výchova pro 2. stupeň základní školy, SPN, Praha </a:t>
            </a:r>
            <a:r>
              <a:rPr lang="cs-CZ" dirty="0" smtClean="0"/>
              <a:t>2009.ISBN </a:t>
            </a:r>
            <a:r>
              <a:rPr lang="cs-CZ" dirty="0"/>
              <a:t>978-80-7235-438-2</a:t>
            </a:r>
          </a:p>
        </p:txBody>
      </p:sp>
    </p:spTree>
    <p:extLst>
      <p:ext uri="{BB962C8B-B14F-4D97-AF65-F5344CB8AC3E}">
        <p14:creationId xmlns:p14="http://schemas.microsoft.com/office/powerpoint/2010/main" val="252654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1046</TotalTime>
  <Words>1943</Words>
  <Application>Microsoft Office PowerPoint</Application>
  <PresentationFormat>Předvádění na obrazovce (4:3)</PresentationFormat>
  <Paragraphs>143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Prezentace aplikace PowerPoint</vt:lpstr>
      <vt:lpstr>Prezentace aplikace PowerPoint</vt:lpstr>
      <vt:lpstr>bajka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80</cp:revision>
  <dcterms:created xsi:type="dcterms:W3CDTF">2011-10-14T09:00:52Z</dcterms:created>
  <dcterms:modified xsi:type="dcterms:W3CDTF">2013-05-26T10:24:50Z</dcterms:modified>
</cp:coreProperties>
</file>