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797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314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289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280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922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627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93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546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040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960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551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0A242-0DF4-4A38-988D-C222B2E4EB39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87329-176D-487B-827D-4AD72732F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245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756791"/>
          </a:xfrm>
        </p:spPr>
        <p:txBody>
          <a:bodyPr>
            <a:normAutofit fontScale="92500" lnSpcReduction="20000"/>
          </a:bodyPr>
          <a:lstStyle/>
          <a:p>
            <a:pPr algn="ctr"/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332656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VY_12_INOVACE_22_VYJMENOVANÁ SLOVA PO L1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00594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3707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DOPLŇ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Pl_noucí</a:t>
            </a:r>
            <a:r>
              <a:rPr lang="cs-CZ" sz="2400" dirty="0" smtClean="0"/>
              <a:t> voda, </a:t>
            </a:r>
            <a:r>
              <a:rPr lang="cs-CZ" sz="2400" dirty="0" err="1" smtClean="0"/>
              <a:t>l_pový</a:t>
            </a:r>
            <a:r>
              <a:rPr lang="cs-CZ" sz="2400" dirty="0" smtClean="0"/>
              <a:t> květ, </a:t>
            </a:r>
            <a:r>
              <a:rPr lang="cs-CZ" sz="2400" dirty="0" err="1" smtClean="0"/>
              <a:t>bl_skavý</a:t>
            </a:r>
            <a:r>
              <a:rPr lang="cs-CZ" sz="2400" dirty="0" smtClean="0"/>
              <a:t> </a:t>
            </a:r>
            <a:r>
              <a:rPr lang="cs-CZ" sz="2400" dirty="0" err="1" smtClean="0"/>
              <a:t>pl_šek</a:t>
            </a:r>
            <a:r>
              <a:rPr lang="cs-CZ" sz="2400" dirty="0" smtClean="0"/>
              <a:t>, </a:t>
            </a:r>
            <a:r>
              <a:rPr lang="cs-CZ" sz="2400" dirty="0" err="1" smtClean="0"/>
              <a:t>bl_zká</a:t>
            </a:r>
            <a:r>
              <a:rPr lang="cs-CZ" sz="2400" dirty="0" smtClean="0"/>
              <a:t> vesnice, </a:t>
            </a:r>
            <a:r>
              <a:rPr lang="cs-CZ" sz="2400" dirty="0" err="1" smtClean="0"/>
              <a:t>vypl_tvaný</a:t>
            </a:r>
            <a:r>
              <a:rPr lang="cs-CZ" sz="2400" dirty="0" smtClean="0"/>
              <a:t>, </a:t>
            </a:r>
            <a:r>
              <a:rPr lang="cs-CZ" sz="2400" dirty="0" err="1" smtClean="0"/>
              <a:t>pl_nojem</a:t>
            </a:r>
            <a:r>
              <a:rPr lang="cs-CZ" sz="2400" dirty="0" smtClean="0"/>
              <a:t>, </a:t>
            </a:r>
            <a:r>
              <a:rPr lang="cs-CZ" sz="2400" dirty="0" err="1" smtClean="0"/>
              <a:t>obl_čej</a:t>
            </a:r>
            <a:r>
              <a:rPr lang="cs-CZ" sz="2400" dirty="0" smtClean="0"/>
              <a:t>, </a:t>
            </a:r>
            <a:r>
              <a:rPr lang="cs-CZ" sz="2400" dirty="0" err="1" smtClean="0"/>
              <a:t>ml_nek</a:t>
            </a:r>
            <a:r>
              <a:rPr lang="cs-CZ" sz="2400" dirty="0" smtClean="0"/>
              <a:t>, </a:t>
            </a:r>
            <a:r>
              <a:rPr lang="cs-CZ" sz="2400" dirty="0" err="1" smtClean="0"/>
              <a:t>l_st</a:t>
            </a:r>
            <a:r>
              <a:rPr lang="cs-CZ" sz="2400" dirty="0" smtClean="0"/>
              <a:t>, </a:t>
            </a:r>
            <a:r>
              <a:rPr lang="cs-CZ" sz="2400" dirty="0" err="1" smtClean="0"/>
              <a:t>kl_dný</a:t>
            </a:r>
            <a:r>
              <a:rPr lang="cs-CZ" sz="2400" dirty="0" smtClean="0"/>
              <a:t>, </a:t>
            </a:r>
            <a:r>
              <a:rPr lang="cs-CZ" sz="2400" dirty="0" err="1" smtClean="0"/>
              <a:t>upl_nout</a:t>
            </a:r>
            <a:r>
              <a:rPr lang="cs-CZ" sz="2400" dirty="0" smtClean="0"/>
              <a:t>, </a:t>
            </a:r>
            <a:r>
              <a:rPr lang="cs-CZ" sz="2400" dirty="0" err="1" smtClean="0"/>
              <a:t>kl_č</a:t>
            </a:r>
            <a:r>
              <a:rPr lang="cs-CZ" sz="2400" dirty="0" smtClean="0"/>
              <a:t>, </a:t>
            </a:r>
            <a:r>
              <a:rPr lang="cs-CZ" sz="2400" dirty="0" err="1" smtClean="0"/>
              <a:t>bl_ží</a:t>
            </a:r>
            <a:r>
              <a:rPr lang="cs-CZ" sz="2400" dirty="0" smtClean="0"/>
              <a:t> se, </a:t>
            </a:r>
            <a:r>
              <a:rPr lang="cs-CZ" sz="2400" dirty="0" err="1" smtClean="0"/>
              <a:t>ml_t</a:t>
            </a:r>
            <a:r>
              <a:rPr lang="cs-CZ" sz="2400" dirty="0" smtClean="0"/>
              <a:t> mák, </a:t>
            </a:r>
            <a:r>
              <a:rPr lang="cs-CZ" sz="2400" dirty="0" err="1" smtClean="0"/>
              <a:t>pol_kat</a:t>
            </a:r>
            <a:r>
              <a:rPr lang="cs-CZ" sz="2400" dirty="0" smtClean="0"/>
              <a:t> prášky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Plynoucí </a:t>
            </a:r>
            <a:r>
              <a:rPr lang="cs-CZ" sz="2400" dirty="0"/>
              <a:t>voda, </a:t>
            </a:r>
            <a:r>
              <a:rPr lang="cs-CZ" sz="2400" dirty="0" smtClean="0"/>
              <a:t>lipový </a:t>
            </a:r>
            <a:r>
              <a:rPr lang="cs-CZ" sz="2400" dirty="0"/>
              <a:t>květ, </a:t>
            </a:r>
            <a:r>
              <a:rPr lang="cs-CZ" sz="2400" dirty="0" smtClean="0"/>
              <a:t>blýskavý plíšek</a:t>
            </a:r>
            <a:r>
              <a:rPr lang="cs-CZ" sz="2400" dirty="0"/>
              <a:t>, </a:t>
            </a:r>
            <a:r>
              <a:rPr lang="cs-CZ" sz="2400" dirty="0" smtClean="0"/>
              <a:t>blízká </a:t>
            </a:r>
            <a:r>
              <a:rPr lang="cs-CZ" sz="2400" dirty="0"/>
              <a:t>vesnice, </a:t>
            </a:r>
            <a:r>
              <a:rPr lang="cs-CZ" sz="2400" dirty="0" smtClean="0"/>
              <a:t>vyplýtvaný</a:t>
            </a:r>
            <a:r>
              <a:rPr lang="cs-CZ" sz="2400" dirty="0"/>
              <a:t>, </a:t>
            </a:r>
            <a:r>
              <a:rPr lang="cs-CZ" sz="2400" dirty="0" smtClean="0"/>
              <a:t>plynojem</a:t>
            </a:r>
            <a:r>
              <a:rPr lang="cs-CZ" sz="2400" dirty="0"/>
              <a:t>, </a:t>
            </a:r>
            <a:r>
              <a:rPr lang="cs-CZ" sz="2400" dirty="0" smtClean="0"/>
              <a:t>obličej</a:t>
            </a:r>
            <a:r>
              <a:rPr lang="cs-CZ" sz="2400" dirty="0"/>
              <a:t>, </a:t>
            </a:r>
            <a:r>
              <a:rPr lang="cs-CZ" sz="2400" dirty="0" smtClean="0"/>
              <a:t>mlýnek</a:t>
            </a:r>
            <a:r>
              <a:rPr lang="cs-CZ" sz="2400" dirty="0"/>
              <a:t>, </a:t>
            </a:r>
            <a:r>
              <a:rPr lang="cs-CZ" sz="2400" dirty="0" smtClean="0"/>
              <a:t>list</a:t>
            </a:r>
            <a:r>
              <a:rPr lang="cs-CZ" sz="2400" dirty="0"/>
              <a:t>, </a:t>
            </a:r>
            <a:r>
              <a:rPr lang="cs-CZ" sz="2400" dirty="0" smtClean="0"/>
              <a:t>klidný</a:t>
            </a:r>
            <a:r>
              <a:rPr lang="cs-CZ" sz="2400" dirty="0"/>
              <a:t>, </a:t>
            </a:r>
            <a:r>
              <a:rPr lang="cs-CZ" sz="2400" dirty="0" smtClean="0"/>
              <a:t>uplynout</a:t>
            </a:r>
            <a:r>
              <a:rPr lang="cs-CZ" sz="2400" dirty="0"/>
              <a:t>, </a:t>
            </a:r>
            <a:r>
              <a:rPr lang="cs-CZ" sz="2400" dirty="0" smtClean="0"/>
              <a:t>klíč</a:t>
            </a:r>
            <a:r>
              <a:rPr lang="cs-CZ" sz="2400" dirty="0"/>
              <a:t>, </a:t>
            </a:r>
            <a:r>
              <a:rPr lang="cs-CZ" sz="2400" dirty="0" smtClean="0"/>
              <a:t>blíží </a:t>
            </a:r>
            <a:r>
              <a:rPr lang="cs-CZ" sz="2400" dirty="0"/>
              <a:t>se, </a:t>
            </a:r>
            <a:r>
              <a:rPr lang="cs-CZ" sz="2400" dirty="0" smtClean="0"/>
              <a:t>mlít </a:t>
            </a:r>
            <a:r>
              <a:rPr lang="cs-CZ" sz="2400" dirty="0"/>
              <a:t>mák</a:t>
            </a:r>
            <a:r>
              <a:rPr lang="cs-CZ" sz="2400"/>
              <a:t>, </a:t>
            </a:r>
            <a:r>
              <a:rPr lang="cs-CZ" sz="2400" smtClean="0"/>
              <a:t>polykat </a:t>
            </a:r>
            <a:r>
              <a:rPr lang="cs-CZ" sz="2400" dirty="0"/>
              <a:t>prášky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8864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VY_12_INOVACE_22_VYJMENOVANÁ SLOVA PO L1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468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137</Words>
  <Application>Microsoft Office PowerPoint</Application>
  <PresentationFormat>Předvádění na obrazovce (4:3)</PresentationFormat>
  <Paragraphs>13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Prezentace aplikace PowerPoint</vt:lpstr>
      <vt:lpstr>DOPLŇ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</dc:title>
  <dc:creator>pc</dc:creator>
  <cp:lastModifiedBy>pc</cp:lastModifiedBy>
  <cp:revision>3</cp:revision>
  <dcterms:created xsi:type="dcterms:W3CDTF">2011-03-31T20:15:08Z</dcterms:created>
  <dcterms:modified xsi:type="dcterms:W3CDTF">2011-04-27T12:41:48Z</dcterms:modified>
</cp:coreProperties>
</file>