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5618A8-BC11-40C1-8CD9-99D00CC0E317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FF8DFC-7BCD-45AF-8021-7134E10567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1967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5618A8-BC11-40C1-8CD9-99D00CC0E317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FF8DFC-7BCD-45AF-8021-7134E10567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74307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5618A8-BC11-40C1-8CD9-99D00CC0E317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FF8DFC-7BCD-45AF-8021-7134E10567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84420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5618A8-BC11-40C1-8CD9-99D00CC0E317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FF8DFC-7BCD-45AF-8021-7134E10567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08954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5618A8-BC11-40C1-8CD9-99D00CC0E317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FF8DFC-7BCD-45AF-8021-7134E10567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8404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5618A8-BC11-40C1-8CD9-99D00CC0E317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FF8DFC-7BCD-45AF-8021-7134E10567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60431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5618A8-BC11-40C1-8CD9-99D00CC0E317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FF8DFC-7BCD-45AF-8021-7134E10567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37517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5618A8-BC11-40C1-8CD9-99D00CC0E317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FF8DFC-7BCD-45AF-8021-7134E10567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30765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5618A8-BC11-40C1-8CD9-99D00CC0E317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FF8DFC-7BCD-45AF-8021-7134E10567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10596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5618A8-BC11-40C1-8CD9-99D00CC0E317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FF8DFC-7BCD-45AF-8021-7134E10567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31683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5618A8-BC11-40C1-8CD9-99D00CC0E317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FF8DFC-7BCD-45AF-8021-7134E10567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45794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5618A8-BC11-40C1-8CD9-99D00CC0E317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FF8DFC-7BCD-45AF-8021-7134E10567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7929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NUL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/>
              <a:t>VY_12_INOVACE_24_VYJMENOVANÁ SLOVA PO L2</a:t>
            </a:r>
            <a:br>
              <a:rPr lang="cs-CZ" sz="2400" b="1" dirty="0"/>
            </a:b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764904"/>
          </a:xfrm>
        </p:spPr>
        <p:txBody>
          <a:bodyPr/>
          <a:lstStyle/>
          <a:p>
            <a:endParaRPr lang="cs-CZ" i="1" dirty="0"/>
          </a:p>
          <a:p>
            <a:pPr marL="0" indent="0" algn="ctr">
              <a:buNone/>
            </a:pPr>
            <a:r>
              <a:rPr lang="cs-CZ" i="1" dirty="0"/>
              <a:t>Autorem materiálu a všech jeho částí, není - </a:t>
            </a:r>
            <a:r>
              <a:rPr lang="cs-CZ" i="1" dirty="0" err="1"/>
              <a:t>li</a:t>
            </a:r>
            <a:r>
              <a:rPr lang="cs-CZ" i="1" dirty="0"/>
              <a:t> uvedeno jinak, je Bc. Michaela Maixnerová, financováno z ESF a státního rozpočtu ČR.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085184"/>
            <a:ext cx="3765550" cy="13271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721108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u="sng" dirty="0" smtClean="0"/>
              <a:t>DOPLŇ I/Y</a:t>
            </a:r>
            <a:endParaRPr lang="cs-CZ" sz="32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err="1" smtClean="0"/>
              <a:t>L_sá</a:t>
            </a:r>
            <a:r>
              <a:rPr lang="cs-CZ" sz="2400" dirty="0" smtClean="0"/>
              <a:t> hlava, </a:t>
            </a:r>
            <a:r>
              <a:rPr lang="cs-CZ" sz="2400" dirty="0" err="1" smtClean="0"/>
              <a:t>pel_něk</a:t>
            </a:r>
            <a:r>
              <a:rPr lang="cs-CZ" sz="2400" dirty="0" smtClean="0"/>
              <a:t> je </a:t>
            </a:r>
            <a:r>
              <a:rPr lang="cs-CZ" sz="2400" dirty="0" err="1" smtClean="0"/>
              <a:t>b_lina</a:t>
            </a:r>
            <a:r>
              <a:rPr lang="cs-CZ" sz="2400" dirty="0" smtClean="0"/>
              <a:t>, čas </a:t>
            </a:r>
            <a:r>
              <a:rPr lang="cs-CZ" sz="2400" dirty="0" err="1" smtClean="0"/>
              <a:t>pl_ne</a:t>
            </a:r>
            <a:r>
              <a:rPr lang="cs-CZ" sz="2400" dirty="0" smtClean="0"/>
              <a:t>, </a:t>
            </a:r>
            <a:r>
              <a:rPr lang="cs-CZ" sz="2400" dirty="0" err="1" smtClean="0"/>
              <a:t>l_ný</a:t>
            </a:r>
            <a:r>
              <a:rPr lang="cs-CZ" sz="2400" dirty="0" smtClean="0"/>
              <a:t> pes, </a:t>
            </a:r>
            <a:r>
              <a:rPr lang="cs-CZ" sz="2400" dirty="0" err="1" smtClean="0"/>
              <a:t>l_bová</a:t>
            </a:r>
            <a:r>
              <a:rPr lang="cs-CZ" sz="2400" dirty="0" smtClean="0"/>
              <a:t> kotleta, </a:t>
            </a:r>
            <a:r>
              <a:rPr lang="cs-CZ" sz="2400" dirty="0" err="1" smtClean="0"/>
              <a:t>sl_šet</a:t>
            </a:r>
            <a:r>
              <a:rPr lang="cs-CZ" sz="2400" dirty="0" smtClean="0"/>
              <a:t> hluk, sladké </a:t>
            </a:r>
            <a:r>
              <a:rPr lang="cs-CZ" sz="2400" dirty="0" err="1" smtClean="0"/>
              <a:t>l_vance</a:t>
            </a:r>
            <a:r>
              <a:rPr lang="cs-CZ" sz="2400" dirty="0" smtClean="0"/>
              <a:t>, </a:t>
            </a:r>
            <a:r>
              <a:rPr lang="cs-CZ" sz="2400" dirty="0" err="1" smtClean="0"/>
              <a:t>nesl_šná</a:t>
            </a:r>
            <a:r>
              <a:rPr lang="cs-CZ" sz="2400" dirty="0" smtClean="0"/>
              <a:t> chůze, </a:t>
            </a:r>
            <a:r>
              <a:rPr lang="cs-CZ" sz="2400" dirty="0" err="1" smtClean="0"/>
              <a:t>l_skový</a:t>
            </a:r>
            <a:r>
              <a:rPr lang="cs-CZ" sz="2400" dirty="0" smtClean="0"/>
              <a:t> oříšek, nedaleký </a:t>
            </a:r>
            <a:r>
              <a:rPr lang="cs-CZ" sz="2400" dirty="0" err="1" smtClean="0"/>
              <a:t>ml_n</a:t>
            </a:r>
            <a:r>
              <a:rPr lang="cs-CZ" sz="2400" dirty="0" smtClean="0"/>
              <a:t>, </a:t>
            </a:r>
            <a:r>
              <a:rPr lang="cs-CZ" sz="2400" dirty="0" err="1" smtClean="0"/>
              <a:t>l_bezná</a:t>
            </a:r>
            <a:r>
              <a:rPr lang="cs-CZ" sz="2400" dirty="0" smtClean="0"/>
              <a:t> ukolébavka, suché </a:t>
            </a:r>
            <a:r>
              <a:rPr lang="cs-CZ" sz="2400" dirty="0" err="1" smtClean="0"/>
              <a:t>l_stí</a:t>
            </a: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b="1" i="1" dirty="0" smtClean="0"/>
          </a:p>
          <a:p>
            <a:pPr marL="0" indent="0">
              <a:buNone/>
            </a:pPr>
            <a:r>
              <a:rPr lang="cs-CZ" sz="2400" b="1" i="1" dirty="0" smtClean="0"/>
              <a:t>Řešení:</a:t>
            </a:r>
          </a:p>
          <a:p>
            <a:pPr marL="0" indent="0">
              <a:buNone/>
            </a:pPr>
            <a:r>
              <a:rPr lang="cs-CZ" sz="2400" dirty="0" smtClean="0"/>
              <a:t>Lysá </a:t>
            </a:r>
            <a:r>
              <a:rPr lang="cs-CZ" sz="2400" dirty="0"/>
              <a:t>hlava, </a:t>
            </a:r>
            <a:r>
              <a:rPr lang="cs-CZ" sz="2400" dirty="0" smtClean="0"/>
              <a:t>pelyněk </a:t>
            </a:r>
            <a:r>
              <a:rPr lang="cs-CZ" sz="2400" dirty="0"/>
              <a:t>je </a:t>
            </a:r>
            <a:r>
              <a:rPr lang="cs-CZ" sz="2400" dirty="0" smtClean="0"/>
              <a:t>bylina</a:t>
            </a:r>
            <a:r>
              <a:rPr lang="cs-CZ" sz="2400" dirty="0"/>
              <a:t>, čas </a:t>
            </a:r>
            <a:r>
              <a:rPr lang="cs-CZ" sz="2400" dirty="0" smtClean="0"/>
              <a:t>plyne</a:t>
            </a:r>
            <a:r>
              <a:rPr lang="cs-CZ" sz="2400" dirty="0"/>
              <a:t>, </a:t>
            </a:r>
            <a:r>
              <a:rPr lang="cs-CZ" sz="2400" dirty="0" smtClean="0"/>
              <a:t>líný </a:t>
            </a:r>
            <a:r>
              <a:rPr lang="cs-CZ" sz="2400" dirty="0"/>
              <a:t>pes, </a:t>
            </a:r>
            <a:r>
              <a:rPr lang="cs-CZ" sz="2400" dirty="0" smtClean="0"/>
              <a:t>libová </a:t>
            </a:r>
            <a:r>
              <a:rPr lang="cs-CZ" sz="2400" dirty="0"/>
              <a:t>kotleta, </a:t>
            </a:r>
            <a:r>
              <a:rPr lang="cs-CZ" sz="2400" dirty="0" smtClean="0"/>
              <a:t>slyšet </a:t>
            </a:r>
            <a:r>
              <a:rPr lang="cs-CZ" sz="2400" dirty="0"/>
              <a:t>hluk, sladké </a:t>
            </a:r>
            <a:r>
              <a:rPr lang="cs-CZ" sz="2400" dirty="0" smtClean="0"/>
              <a:t>lívance</a:t>
            </a:r>
            <a:r>
              <a:rPr lang="cs-CZ" sz="2400" dirty="0"/>
              <a:t>, </a:t>
            </a:r>
            <a:r>
              <a:rPr lang="cs-CZ" sz="2400" dirty="0" smtClean="0"/>
              <a:t>neslyšná </a:t>
            </a:r>
            <a:r>
              <a:rPr lang="cs-CZ" sz="2400" dirty="0"/>
              <a:t>chůze, </a:t>
            </a:r>
            <a:r>
              <a:rPr lang="cs-CZ" sz="2400" dirty="0" smtClean="0"/>
              <a:t>lískový </a:t>
            </a:r>
            <a:r>
              <a:rPr lang="cs-CZ" sz="2400" dirty="0"/>
              <a:t>oříšek, nedaleký </a:t>
            </a:r>
            <a:r>
              <a:rPr lang="cs-CZ" sz="2400" dirty="0" smtClean="0"/>
              <a:t>mlýn</a:t>
            </a:r>
            <a:r>
              <a:rPr lang="cs-CZ" sz="2400" dirty="0"/>
              <a:t>, </a:t>
            </a:r>
            <a:r>
              <a:rPr lang="cs-CZ" sz="2400" dirty="0" smtClean="0"/>
              <a:t>líbezná </a:t>
            </a:r>
            <a:r>
              <a:rPr lang="cs-CZ" sz="2400" dirty="0"/>
              <a:t>ukolébavka, suché </a:t>
            </a:r>
            <a:r>
              <a:rPr lang="cs-CZ" sz="2400" dirty="0" smtClean="0"/>
              <a:t>listí</a:t>
            </a: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b="1" i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79512" y="6356350"/>
            <a:ext cx="8640960" cy="365125"/>
          </a:xfrm>
        </p:spPr>
        <p:txBody>
          <a:bodyPr/>
          <a:lstStyle/>
          <a:p>
            <a:endParaRPr lang="cs-CZ" i="1" dirty="0" smtClean="0">
              <a:solidFill>
                <a:schemeClr val="tx1"/>
              </a:solidFill>
            </a:endParaRPr>
          </a:p>
          <a:p>
            <a:r>
              <a:rPr lang="cs-CZ" i="1" dirty="0" smtClean="0">
                <a:solidFill>
                  <a:schemeClr val="tx1"/>
                </a:solidFill>
              </a:rPr>
              <a:t>Autorem </a:t>
            </a:r>
            <a:r>
              <a:rPr lang="cs-CZ" i="1" dirty="0">
                <a:solidFill>
                  <a:schemeClr val="tx1"/>
                </a:solidFill>
              </a:rPr>
              <a:t>materiálu a všech jeho částí, není - </a:t>
            </a:r>
            <a:r>
              <a:rPr lang="cs-CZ" i="1" dirty="0" err="1">
                <a:solidFill>
                  <a:schemeClr val="tx1"/>
                </a:solidFill>
              </a:rPr>
              <a:t>li</a:t>
            </a:r>
            <a:r>
              <a:rPr lang="cs-CZ" i="1" dirty="0">
                <a:solidFill>
                  <a:schemeClr val="tx1"/>
                </a:solidFill>
              </a:rPr>
              <a:t> uvedeno jinak, je Bc. Michaela Maixnerová, financováno z ESF a státního rozpočtu ČR.</a:t>
            </a:r>
          </a:p>
          <a:p>
            <a:endParaRPr lang="cs-CZ" dirty="0">
              <a:solidFill>
                <a:schemeClr val="tx1"/>
              </a:solidFill>
            </a:endParaRP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23728" y="260648"/>
            <a:ext cx="50405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VY_12_INOVACE_24_VYJMENOVANÁ SLOVA PO L2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7500190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  <p:sndAc>
          <p:stSnd>
            <p:snd r:embed="rId2" name="laser.wav"/>
          </p:stSnd>
        </p:sndAc>
      </p:transition>
    </mc:Choice>
    <mc:Fallback xmlns="">
      <p:transition spd="slow">
        <p:circle/>
        <p:sndAc>
          <p:stSnd>
            <p:snd r:embed="rId5" name="laser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138</Words>
  <Application>Microsoft Office PowerPoint</Application>
  <PresentationFormat>Předvádění na obrazovce (4:3)</PresentationFormat>
  <Paragraphs>13</Paragraphs>
  <Slides>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3" baseType="lpstr">
      <vt:lpstr>Motiv systému Office</vt:lpstr>
      <vt:lpstr>VY_12_INOVACE_24_VYJMENOVANÁ SLOVA PO L2 </vt:lpstr>
      <vt:lpstr>DOPLŇ I/Y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DOPLŇ I/Y</dc:title>
  <dc:creator>pc</dc:creator>
  <cp:lastModifiedBy>pc</cp:lastModifiedBy>
  <cp:revision>4</cp:revision>
  <dcterms:created xsi:type="dcterms:W3CDTF">2011-03-31T20:20:20Z</dcterms:created>
  <dcterms:modified xsi:type="dcterms:W3CDTF">2011-04-27T12:46:50Z</dcterms:modified>
</cp:coreProperties>
</file>