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879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870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064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468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23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536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99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54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900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71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276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EADB2-AFBC-44A2-BE8A-3386F02D390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C3819-DED7-4892-96B2-A72B1D0FF2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197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VY_12_INOVACE_25_VYJMENOVANÁ SLOVA PO L2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/>
          <a:lstStyle/>
          <a:p>
            <a:pPr marL="0" indent="0" algn="ctr">
              <a:buNone/>
            </a:pP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Autorem </a:t>
            </a:r>
            <a:r>
              <a:rPr lang="cs-CZ" i="1" dirty="0"/>
              <a:t>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86916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8175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Z PŘEHÁZENÝCH SLABIK POSKLÁDEJ SLOVA A PŘIŘAĎ KE SLOVŮM VYJMENOVANÝM</a:t>
            </a:r>
            <a:endParaRPr lang="cs-CZ" sz="24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7744830"/>
              </p:ext>
            </p:extLst>
          </p:nvPr>
        </p:nvGraphicFramePr>
        <p:xfrm>
          <a:off x="107508" y="1600200"/>
          <a:ext cx="8856984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</a:t>
                      </a:r>
                    </a:p>
                    <a:p>
                      <a:pPr algn="ctr"/>
                      <a:r>
                        <a:rPr lang="cs-CZ" dirty="0" smtClean="0"/>
                        <a:t>LÝT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SI</a:t>
                      </a:r>
                    </a:p>
                    <a:p>
                      <a:pPr algn="ctr"/>
                      <a:r>
                        <a:rPr lang="cs-CZ" dirty="0" smtClean="0"/>
                        <a:t>LY</a:t>
                      </a:r>
                    </a:p>
                    <a:p>
                      <a:pPr algn="ctr"/>
                      <a:r>
                        <a:rPr lang="cs-CZ" dirty="0" smtClean="0"/>
                        <a:t>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JEM</a:t>
                      </a:r>
                    </a:p>
                    <a:p>
                      <a:pPr algn="ctr"/>
                      <a:r>
                        <a:rPr lang="cs-CZ" dirty="0" smtClean="0"/>
                        <a:t>NO PLY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KAT</a:t>
                      </a:r>
                    </a:p>
                    <a:p>
                      <a:pPr algn="ctr"/>
                      <a:r>
                        <a:rPr lang="cs-CZ" dirty="0" smtClean="0"/>
                        <a:t>LY</a:t>
                      </a:r>
                    </a:p>
                    <a:p>
                      <a:pPr algn="ctr"/>
                      <a:r>
                        <a:rPr lang="cs-CZ" dirty="0" smtClean="0"/>
                        <a:t>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SKÝ NÁŘ</a:t>
                      </a:r>
                    </a:p>
                    <a:p>
                      <a:pPr algn="ctr"/>
                      <a:r>
                        <a:rPr lang="cs-CZ" dirty="0" smtClean="0"/>
                        <a:t>MLY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KAT</a:t>
                      </a:r>
                    </a:p>
                    <a:p>
                      <a:pPr algn="ctr"/>
                      <a:r>
                        <a:rPr lang="cs-CZ" dirty="0" smtClean="0"/>
                        <a:t>VZLY</a:t>
                      </a:r>
                    </a:p>
                    <a:p>
                      <a:pPr algn="ctr"/>
                      <a:r>
                        <a:rPr lang="cs-CZ" dirty="0" smtClean="0"/>
                        <a:t>ROZ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VAT</a:t>
                      </a:r>
                    </a:p>
                    <a:p>
                      <a:pPr algn="ctr"/>
                      <a:r>
                        <a:rPr lang="cs-CZ" dirty="0" smtClean="0"/>
                        <a:t>SPLÝ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SKÝ</a:t>
                      </a:r>
                    </a:p>
                    <a:p>
                      <a:pPr algn="ctr"/>
                      <a:r>
                        <a:rPr lang="cs-CZ" dirty="0" smtClean="0"/>
                        <a:t>MLÝN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VAT</a:t>
                      </a:r>
                      <a:r>
                        <a:rPr lang="cs-CZ" baseline="0" dirty="0" smtClean="0"/>
                        <a:t> PLÝ</a:t>
                      </a:r>
                    </a:p>
                    <a:p>
                      <a:pPr algn="ctr"/>
                      <a:r>
                        <a:rPr lang="cs-CZ" baseline="0" dirty="0" smtClean="0"/>
                        <a:t>O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SKA</a:t>
                      </a:r>
                    </a:p>
                    <a:p>
                      <a:pPr algn="ctr"/>
                      <a:r>
                        <a:rPr lang="cs-CZ" dirty="0" smtClean="0"/>
                        <a:t>VICE</a:t>
                      </a:r>
                    </a:p>
                    <a:p>
                      <a:pPr algn="ctr"/>
                      <a:r>
                        <a:rPr lang="cs-CZ" dirty="0" smtClean="0"/>
                        <a:t>BLÝ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</a:t>
                      </a:r>
                    </a:p>
                    <a:p>
                      <a:pPr algn="ctr"/>
                      <a:r>
                        <a:rPr lang="cs-CZ" dirty="0" smtClean="0"/>
                        <a:t>VÝ</a:t>
                      </a:r>
                    </a:p>
                    <a:p>
                      <a:pPr algn="ctr"/>
                      <a:r>
                        <a:rPr lang="cs-CZ" dirty="0" smtClean="0"/>
                        <a:t>LÝ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KAČ</a:t>
                      </a:r>
                      <a:r>
                        <a:rPr lang="cs-CZ" baseline="0" dirty="0" smtClean="0"/>
                        <a:t> PO</a:t>
                      </a:r>
                    </a:p>
                    <a:p>
                      <a:pPr algn="ctr"/>
                      <a:r>
                        <a:rPr lang="cs-CZ" baseline="0" dirty="0" smtClean="0"/>
                        <a:t>LY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95536" y="2924944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	____________________	</a:t>
            </a:r>
            <a:r>
              <a:rPr lang="cs-CZ" b="1" i="1" dirty="0" smtClean="0"/>
              <a:t> 	</a:t>
            </a:r>
            <a:endParaRPr lang="cs-CZ" dirty="0" smtClean="0"/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</a:t>
            </a:r>
          </a:p>
          <a:p>
            <a:r>
              <a:rPr lang="cs-CZ" dirty="0" smtClean="0"/>
              <a:t>____________________	____________________		 </a:t>
            </a:r>
          </a:p>
          <a:p>
            <a:r>
              <a:rPr lang="cs-CZ" dirty="0" smtClean="0"/>
              <a:t>____________________	____________________	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940152" y="3068960"/>
            <a:ext cx="30243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/>
              <a:t>Řešení: 	</a:t>
            </a:r>
            <a:r>
              <a:rPr lang="cs-CZ" dirty="0"/>
              <a:t>lýtka - lýtko</a:t>
            </a:r>
          </a:p>
          <a:p>
            <a:r>
              <a:rPr lang="cs-CZ" dirty="0"/>
              <a:t>	lysina – lysý</a:t>
            </a:r>
          </a:p>
          <a:p>
            <a:r>
              <a:rPr lang="cs-CZ" dirty="0" smtClean="0"/>
              <a:t>	plynojem </a:t>
            </a:r>
            <a:r>
              <a:rPr lang="cs-CZ" dirty="0"/>
              <a:t>- </a:t>
            </a:r>
            <a:r>
              <a:rPr lang="cs-CZ" dirty="0" smtClean="0"/>
              <a:t>plynout</a:t>
            </a:r>
            <a:r>
              <a:rPr lang="cs-CZ" dirty="0"/>
              <a:t>		zalykat - vzlykat</a:t>
            </a:r>
          </a:p>
          <a:p>
            <a:r>
              <a:rPr lang="cs-CZ" dirty="0"/>
              <a:t>	</a:t>
            </a:r>
            <a:r>
              <a:rPr lang="cs-CZ" dirty="0" smtClean="0"/>
              <a:t>mlynářský </a:t>
            </a:r>
            <a:r>
              <a:rPr lang="cs-CZ" dirty="0"/>
              <a:t>- mlýn</a:t>
            </a:r>
          </a:p>
          <a:p>
            <a:r>
              <a:rPr lang="cs-CZ" dirty="0"/>
              <a:t>	</a:t>
            </a:r>
            <a:r>
              <a:rPr lang="cs-CZ" dirty="0" smtClean="0"/>
              <a:t>rozvzlykat </a:t>
            </a:r>
            <a:r>
              <a:rPr lang="cs-CZ" dirty="0"/>
              <a:t>- vzlykat</a:t>
            </a:r>
          </a:p>
          <a:p>
            <a:r>
              <a:rPr lang="cs-CZ" dirty="0" smtClean="0"/>
              <a:t>	splývat </a:t>
            </a:r>
            <a:r>
              <a:rPr lang="cs-CZ" dirty="0"/>
              <a:t>- plynout</a:t>
            </a:r>
          </a:p>
          <a:p>
            <a:r>
              <a:rPr lang="cs-CZ" dirty="0"/>
              <a:t>	mlýnský - mlýn</a:t>
            </a:r>
          </a:p>
          <a:p>
            <a:r>
              <a:rPr lang="cs-CZ" dirty="0"/>
              <a:t>	oplývat - plynout</a:t>
            </a:r>
          </a:p>
          <a:p>
            <a:r>
              <a:rPr lang="cs-CZ" dirty="0"/>
              <a:t>	blýskavice - blýskat</a:t>
            </a:r>
          </a:p>
          <a:p>
            <a:r>
              <a:rPr lang="cs-CZ" dirty="0"/>
              <a:t>	lýkový - lýko </a:t>
            </a:r>
          </a:p>
          <a:p>
            <a:r>
              <a:rPr lang="cs-CZ" dirty="0"/>
              <a:t>	polykač - polykat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endParaRPr lang="cs-CZ" i="1" dirty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116632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VY_12_INOVACE_25_VYJMENOVANÁ SLOVA PO L2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2778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laser.wav"/>
          </p:stSnd>
        </p:sndAc>
      </p:transition>
    </mc:Choice>
    <mc:Fallback xmlns="">
      <p:transition spd="slow">
        <p:circle/>
        <p:sndAc>
          <p:stSnd>
            <p:snd r:embed="rId5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108</Words>
  <Application>Microsoft Office PowerPoint</Application>
  <PresentationFormat>Předvádění na obrazovce (4:3)</PresentationFormat>
  <Paragraphs>60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VY_12_INOVACE_25_VYJMENOVANÁ SLOVA PO L2 </vt:lpstr>
      <vt:lpstr>Z PŘEHÁZENÝCH SLABIK POSKLÁDEJ SLOVA A PŘIŘAĎ KE SLOVŮM VYJMENOVANÝM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PŘEHÁZENÝCH SLABIK POSKLÁDEJ SLOVA A PŘIŘAĎ KE SLOVŮM VYJMENOVANÝM</dc:title>
  <dc:creator>pc</dc:creator>
  <cp:lastModifiedBy>pc</cp:lastModifiedBy>
  <cp:revision>5</cp:revision>
  <dcterms:created xsi:type="dcterms:W3CDTF">2011-03-31T20:21:17Z</dcterms:created>
  <dcterms:modified xsi:type="dcterms:W3CDTF">2011-04-27T12:49:45Z</dcterms:modified>
</cp:coreProperties>
</file>