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005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759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27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577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45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174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734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630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40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83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259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B5F4E-3A75-4C22-82C9-D3AE2BB9DEE5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1430E-2AFC-462C-9235-7447CF54C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559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VY_12_INOVACE_ 26_VYJMENOVANÁ SLOVA PO L3</a:t>
            </a:r>
            <a:br>
              <a:rPr lang="cs-CZ" sz="2400" b="1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168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i="1" dirty="0" smtClean="0"/>
          </a:p>
          <a:p>
            <a:pPr marL="0" indent="0" algn="ctr">
              <a:buNone/>
            </a:pPr>
            <a:r>
              <a:rPr lang="cs-CZ" i="1" dirty="0" smtClean="0"/>
              <a:t>Autorem </a:t>
            </a:r>
            <a:r>
              <a:rPr lang="cs-CZ" i="1" dirty="0"/>
              <a:t>materiálu a všech jeho částí, není - </a:t>
            </a:r>
            <a:r>
              <a:rPr lang="cs-CZ" i="1" dirty="0" err="1"/>
              <a:t>li</a:t>
            </a:r>
            <a:r>
              <a:rPr lang="cs-CZ" i="1" dirty="0"/>
              <a:t> uvedeno jinak, je Bc. Michaela Maixnerová, financováno z ESF a státního rozpočtu ČR.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873625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132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3"/>
            <a:ext cx="7772400" cy="1080119"/>
          </a:xfrm>
        </p:spPr>
        <p:txBody>
          <a:bodyPr>
            <a:normAutofit/>
          </a:bodyPr>
          <a:lstStyle/>
          <a:p>
            <a:r>
              <a:rPr lang="cs-CZ" sz="3200" b="1" u="sng" dirty="0" smtClean="0"/>
              <a:t>LÝKO – LYŽE – PELYNĚK - PLYŠ</a:t>
            </a:r>
            <a:endParaRPr lang="cs-CZ" sz="3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1412776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/>
              <a:t>SLOVA PŘÍBUZNÁ</a:t>
            </a:r>
            <a:endParaRPr lang="cs-CZ" sz="24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2276872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Lýko</a:t>
            </a:r>
            <a:r>
              <a:rPr lang="cs-CZ" sz="2400" dirty="0" smtClean="0"/>
              <a:t> – lýkový, lýkovec, lýkožrout, lýčí</a:t>
            </a:r>
          </a:p>
          <a:p>
            <a:pPr algn="ctr"/>
            <a:r>
              <a:rPr lang="cs-CZ" sz="2400" b="1" i="1" dirty="0" smtClean="0"/>
              <a:t>Lyže</a:t>
            </a:r>
            <a:r>
              <a:rPr lang="cs-CZ" sz="2400" dirty="0" smtClean="0"/>
              <a:t> – lyžovat, lyžař, lyžování, lyžařský</a:t>
            </a:r>
          </a:p>
          <a:p>
            <a:pPr algn="ctr"/>
            <a:r>
              <a:rPr lang="cs-CZ" sz="2400" b="1" i="1" dirty="0" smtClean="0"/>
              <a:t>Pelyněk </a:t>
            </a:r>
            <a:r>
              <a:rPr lang="cs-CZ" sz="2400" dirty="0" smtClean="0"/>
              <a:t>– pelyňkový</a:t>
            </a:r>
          </a:p>
          <a:p>
            <a:pPr algn="ctr"/>
            <a:r>
              <a:rPr lang="cs-CZ" sz="2400" b="1" i="1" dirty="0" smtClean="0"/>
              <a:t>Plyš </a:t>
            </a:r>
            <a:r>
              <a:rPr lang="cs-CZ" sz="2400" dirty="0" smtClean="0"/>
              <a:t>- plyšový</a:t>
            </a:r>
            <a:endParaRPr lang="cs-CZ" sz="2400" b="1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3850963"/>
            <a:ext cx="763284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L_ko</a:t>
            </a:r>
            <a:r>
              <a:rPr lang="cs-CZ" sz="2400" dirty="0" smtClean="0"/>
              <a:t> je důležitá část stromu.</a:t>
            </a:r>
          </a:p>
          <a:p>
            <a:pPr algn="ctr"/>
            <a:r>
              <a:rPr lang="cs-CZ" sz="2400" dirty="0" smtClean="0"/>
              <a:t>Dostanu nové </a:t>
            </a:r>
            <a:r>
              <a:rPr lang="cs-CZ" sz="2400" dirty="0" err="1" smtClean="0"/>
              <a:t>l_že</a:t>
            </a:r>
            <a:r>
              <a:rPr lang="cs-CZ" sz="2400" dirty="0" smtClean="0"/>
              <a:t>.</a:t>
            </a:r>
          </a:p>
          <a:p>
            <a:pPr algn="ctr"/>
            <a:r>
              <a:rPr lang="cs-CZ" sz="2400" dirty="0" err="1" smtClean="0"/>
              <a:t>Pel_něk</a:t>
            </a:r>
            <a:r>
              <a:rPr lang="cs-CZ" sz="2400" dirty="0" smtClean="0"/>
              <a:t> je hořký.</a:t>
            </a:r>
          </a:p>
          <a:p>
            <a:pPr algn="ctr"/>
            <a:r>
              <a:rPr lang="cs-CZ" sz="2400" dirty="0" smtClean="0"/>
              <a:t>Mám </a:t>
            </a:r>
            <a:r>
              <a:rPr lang="cs-CZ" sz="2400" dirty="0" err="1" smtClean="0"/>
              <a:t>pl_šové</a:t>
            </a:r>
            <a:r>
              <a:rPr lang="cs-CZ" sz="2400" dirty="0" smtClean="0"/>
              <a:t> hračky.</a:t>
            </a:r>
          </a:p>
          <a:p>
            <a:r>
              <a:rPr lang="cs-CZ" b="1" i="1" dirty="0" smtClean="0"/>
              <a:t>Řešení:</a:t>
            </a:r>
          </a:p>
          <a:p>
            <a:r>
              <a:rPr lang="cs-CZ" dirty="0"/>
              <a:t>Lýko je důležitá část </a:t>
            </a:r>
            <a:r>
              <a:rPr lang="cs-CZ" dirty="0" smtClean="0"/>
              <a:t>stromu. Dostanu </a:t>
            </a:r>
            <a:r>
              <a:rPr lang="cs-CZ" dirty="0"/>
              <a:t>nové </a:t>
            </a:r>
            <a:r>
              <a:rPr lang="cs-CZ" dirty="0" smtClean="0"/>
              <a:t>lyže. Pelyněk </a:t>
            </a:r>
            <a:r>
              <a:rPr lang="cs-CZ" dirty="0"/>
              <a:t>je </a:t>
            </a:r>
            <a:r>
              <a:rPr lang="cs-CZ" dirty="0" smtClean="0"/>
              <a:t>hořký. Mám </a:t>
            </a:r>
            <a:r>
              <a:rPr lang="cs-CZ" dirty="0"/>
              <a:t>plyšové hračky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95536" y="6356350"/>
            <a:ext cx="8496944" cy="365125"/>
          </a:xfrm>
        </p:spPr>
        <p:txBody>
          <a:bodyPr/>
          <a:lstStyle/>
          <a:p>
            <a:endParaRPr lang="cs-CZ" i="1" dirty="0" smtClean="0">
              <a:solidFill>
                <a:schemeClr val="tx1"/>
              </a:solidFill>
            </a:endParaRPr>
          </a:p>
          <a:p>
            <a:endParaRPr lang="cs-CZ" i="1" dirty="0">
              <a:solidFill>
                <a:schemeClr val="tx1"/>
              </a:solidFill>
            </a:endParaRPr>
          </a:p>
          <a:p>
            <a:r>
              <a:rPr lang="cs-CZ" i="1" dirty="0" smtClean="0">
                <a:solidFill>
                  <a:schemeClr val="tx1"/>
                </a:solidFill>
              </a:rPr>
              <a:t>Autorem </a:t>
            </a:r>
            <a:r>
              <a:rPr lang="cs-CZ" i="1" dirty="0">
                <a:solidFill>
                  <a:schemeClr val="tx1"/>
                </a:solidFill>
              </a:rPr>
              <a:t>materiálu a všech jeho částí, není - </a:t>
            </a:r>
            <a:r>
              <a:rPr lang="cs-CZ" i="1" dirty="0" err="1">
                <a:solidFill>
                  <a:schemeClr val="tx1"/>
                </a:solidFill>
              </a:rPr>
              <a:t>li</a:t>
            </a:r>
            <a:r>
              <a:rPr lang="cs-CZ" i="1" dirty="0">
                <a:solidFill>
                  <a:schemeClr val="tx1"/>
                </a:solidFill>
              </a:rPr>
              <a:t> uvedeno jinak, je Bc. Michaela Maixnerová, financováno z ESF a státního rozpočtu ČR.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18864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VY_12_INOVACE_ 26_VYJMENOVANÁ SLOVA PO L3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71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amera.wav"/>
          </p:stSnd>
        </p:sndAc>
      </p:transition>
    </mc:Choice>
    <mc:Fallback xmlns="">
      <p:transition spd="slow">
        <p:split orient="vert"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137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VY_12_INOVACE_ 26_VYJMENOVANÁ SLOVA PO L3 </vt:lpstr>
      <vt:lpstr>LÝKO – LYŽE – PELYNĚK - PLYŠ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LÝKO – LYŽE – PELYNĚK - PLYŠ</dc:title>
  <dc:creator>pc</dc:creator>
  <cp:lastModifiedBy>pc</cp:lastModifiedBy>
  <cp:revision>3</cp:revision>
  <dcterms:created xsi:type="dcterms:W3CDTF">2011-03-31T20:24:46Z</dcterms:created>
  <dcterms:modified xsi:type="dcterms:W3CDTF">2011-04-27T12:51:50Z</dcterms:modified>
</cp:coreProperties>
</file>