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370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087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900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99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510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564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33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03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527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21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410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485B7-6240-4D1C-B207-67D5EF28AB2E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A95BC-6AD7-43A7-8AF9-FD75C451A8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624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 27_VYJMENOVANÁ SLOVA PO L3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2"/>
          </a:xfrm>
        </p:spPr>
        <p:txBody>
          <a:bodyPr/>
          <a:lstStyle/>
          <a:p>
            <a:pPr marL="0" indent="0">
              <a:buNone/>
            </a:pPr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0912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5123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ROZLIŠUJTE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i="1" dirty="0" smtClean="0"/>
              <a:t>LYŽE</a:t>
            </a:r>
            <a:r>
              <a:rPr lang="cs-CZ" sz="2400" dirty="0" smtClean="0"/>
              <a:t> – na lyžování				</a:t>
            </a:r>
            <a:r>
              <a:rPr lang="cs-CZ" sz="2400" b="1" i="1" dirty="0" smtClean="0"/>
              <a:t>LÍŽE</a:t>
            </a:r>
            <a:r>
              <a:rPr lang="cs-CZ" sz="2400" dirty="0" smtClean="0"/>
              <a:t> – zmrzlinu</a:t>
            </a:r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b="1" i="1" dirty="0" smtClean="0"/>
          </a:p>
          <a:p>
            <a:pPr marL="0" indent="0" algn="ctr">
              <a:buNone/>
            </a:pPr>
            <a:r>
              <a:rPr lang="cs-CZ" sz="2400" dirty="0" smtClean="0"/>
              <a:t>K Vánocům dostanu nové </a:t>
            </a:r>
            <a:r>
              <a:rPr lang="cs-CZ" sz="2400" dirty="0" err="1" smtClean="0"/>
              <a:t>l_že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Maruška </a:t>
            </a:r>
            <a:r>
              <a:rPr lang="cs-CZ" sz="2400" dirty="0" err="1" smtClean="0"/>
              <a:t>l_že</a:t>
            </a:r>
            <a:r>
              <a:rPr lang="cs-CZ" sz="2400" dirty="0" smtClean="0"/>
              <a:t> jahodovou zmrzlinu.</a:t>
            </a:r>
          </a:p>
          <a:p>
            <a:pPr marL="0" indent="0">
              <a:buNone/>
            </a:pPr>
            <a:r>
              <a:rPr lang="cs-CZ" sz="1800" b="1" i="1" dirty="0" smtClean="0"/>
              <a:t>Řešení:</a:t>
            </a:r>
            <a:endParaRPr lang="cs-CZ" sz="1800" b="1" i="1" dirty="0"/>
          </a:p>
          <a:p>
            <a:pPr marL="0" indent="0">
              <a:buNone/>
            </a:pPr>
            <a:r>
              <a:rPr lang="cs-CZ" sz="1800" dirty="0"/>
              <a:t>K Vánocům dostanu nové </a:t>
            </a:r>
            <a:r>
              <a:rPr lang="cs-CZ" sz="1800" dirty="0" smtClean="0"/>
              <a:t>lyže. Maruška líže </a:t>
            </a:r>
            <a:r>
              <a:rPr lang="cs-CZ" sz="1800" dirty="0"/>
              <a:t>jahodovou </a:t>
            </a:r>
            <a:r>
              <a:rPr lang="cs-CZ" sz="1800" dirty="0" smtClean="0"/>
              <a:t>zmrzlinu.</a:t>
            </a:r>
            <a:endParaRPr lang="cs-CZ" sz="1800" dirty="0"/>
          </a:p>
          <a:p>
            <a:pPr marL="0" indent="0" algn="ctr">
              <a:buNone/>
            </a:pPr>
            <a:endParaRPr lang="cs-CZ" sz="2400" b="1" i="1" dirty="0"/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endParaRPr lang="cs-CZ" sz="2400" b="1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640960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8864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 27_VYJMENOVANÁ SLOVA PO L3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0718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amera.wav"/>
          </p:stSnd>
        </p:sndAc>
      </p:transition>
    </mc:Choice>
    <mc:Fallback xmlns="">
      <p:transition spd="slow">
        <p:split orient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71</Words>
  <Application>Microsoft Office PowerPoint</Application>
  <PresentationFormat>Předvádění na obrazovce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 27_VYJMENOVANÁ SLOVA PO L3 </vt:lpstr>
      <vt:lpstr>ROZLIŠUJTE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ROZLIŠUJTE</dc:title>
  <dc:creator>pc</dc:creator>
  <cp:lastModifiedBy>pc</cp:lastModifiedBy>
  <cp:revision>4</cp:revision>
  <dcterms:created xsi:type="dcterms:W3CDTF">2011-03-31T20:26:48Z</dcterms:created>
  <dcterms:modified xsi:type="dcterms:W3CDTF">2011-04-27T12:54:14Z</dcterms:modified>
</cp:coreProperties>
</file>