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686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661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798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213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523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081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320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58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15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859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118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0363B-B9B7-452A-B199-64FB856BB3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D1FF63-A35D-42D9-AB66-9C511062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99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400" b="1" dirty="0"/>
              <a:t>VY_12_INOVACE_ 28_VYJMENOVANÁ SLOVA PO L3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 smtClean="0"/>
              <a:t>Autorem </a:t>
            </a:r>
            <a:r>
              <a:rPr lang="cs-CZ" i="1" dirty="0"/>
              <a:t>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97152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8118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OPRAV CHYBY V DIKTÁTU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Alyce</a:t>
            </a:r>
            <a:r>
              <a:rPr lang="cs-CZ" sz="2400" dirty="0" smtClean="0"/>
              <a:t> si koupila nové </a:t>
            </a:r>
            <a:r>
              <a:rPr lang="cs-CZ" sz="2400" dirty="0" err="1" smtClean="0"/>
              <a:t>liže</a:t>
            </a:r>
            <a:r>
              <a:rPr lang="cs-CZ" sz="2400" dirty="0" smtClean="0"/>
              <a:t>. Pes </a:t>
            </a:r>
            <a:r>
              <a:rPr lang="cs-CZ" sz="2400" dirty="0" err="1" smtClean="0"/>
              <a:t>lýže</a:t>
            </a:r>
            <a:r>
              <a:rPr lang="cs-CZ" sz="2400" dirty="0" smtClean="0"/>
              <a:t> </a:t>
            </a:r>
            <a:r>
              <a:rPr lang="cs-CZ" sz="2400" dirty="0" err="1" smtClean="0"/>
              <a:t>zmrzlynu</a:t>
            </a:r>
            <a:r>
              <a:rPr lang="cs-CZ" sz="2400" dirty="0" smtClean="0"/>
              <a:t> na zemi. </a:t>
            </a:r>
            <a:r>
              <a:rPr lang="cs-CZ" sz="2400" dirty="0" err="1" smtClean="0"/>
              <a:t>Lýba</a:t>
            </a:r>
            <a:r>
              <a:rPr lang="cs-CZ" sz="2400" dirty="0" smtClean="0"/>
              <a:t> </a:t>
            </a:r>
            <a:r>
              <a:rPr lang="cs-CZ" sz="2400" dirty="0" err="1" smtClean="0"/>
              <a:t>neslišela</a:t>
            </a:r>
            <a:r>
              <a:rPr lang="cs-CZ" sz="2400" dirty="0" smtClean="0"/>
              <a:t> </a:t>
            </a:r>
            <a:r>
              <a:rPr lang="cs-CZ" sz="2400" dirty="0" err="1" smtClean="0"/>
              <a:t>blýzké</a:t>
            </a:r>
            <a:r>
              <a:rPr lang="cs-CZ" sz="2400" dirty="0" smtClean="0"/>
              <a:t> volání. Vašek daroval své kamarádce </a:t>
            </a:r>
            <a:r>
              <a:rPr lang="cs-CZ" sz="2400" dirty="0" err="1" smtClean="0"/>
              <a:t>plišového</a:t>
            </a:r>
            <a:r>
              <a:rPr lang="cs-CZ" sz="2400" dirty="0" smtClean="0"/>
              <a:t> medvídka. Naše </a:t>
            </a:r>
            <a:r>
              <a:rPr lang="cs-CZ" sz="2400" dirty="0" err="1" smtClean="0"/>
              <a:t>lýpa</a:t>
            </a:r>
            <a:r>
              <a:rPr lang="cs-CZ" sz="2400" dirty="0" smtClean="0"/>
              <a:t> už má poškozené </a:t>
            </a:r>
            <a:r>
              <a:rPr lang="cs-CZ" sz="2400" dirty="0" err="1" smtClean="0"/>
              <a:t>líko</a:t>
            </a:r>
            <a:r>
              <a:rPr lang="cs-CZ" sz="2400" dirty="0" smtClean="0"/>
              <a:t>. Na výletě v </a:t>
            </a:r>
            <a:r>
              <a:rPr lang="cs-CZ" sz="2400" dirty="0" err="1" smtClean="0"/>
              <a:t>Přibislavi</a:t>
            </a:r>
            <a:r>
              <a:rPr lang="cs-CZ" sz="2400" dirty="0" smtClean="0"/>
              <a:t> jsem ztratil nové </a:t>
            </a:r>
            <a:r>
              <a:rPr lang="cs-CZ" sz="2400" dirty="0" err="1" smtClean="0"/>
              <a:t>líkové</a:t>
            </a:r>
            <a:r>
              <a:rPr lang="cs-CZ" sz="2400" dirty="0" smtClean="0"/>
              <a:t> sandály. Pořídil si drahé </a:t>
            </a:r>
            <a:r>
              <a:rPr lang="cs-CZ" sz="2400" dirty="0" err="1" smtClean="0"/>
              <a:t>ližařské</a:t>
            </a:r>
            <a:r>
              <a:rPr lang="cs-CZ" sz="2400" dirty="0" smtClean="0"/>
              <a:t> vybavení. Doma má krásnou </a:t>
            </a:r>
            <a:r>
              <a:rPr lang="cs-CZ" sz="2400" dirty="0" err="1" smtClean="0"/>
              <a:t>sbýrku</a:t>
            </a:r>
            <a:r>
              <a:rPr lang="cs-CZ" sz="2400" dirty="0" smtClean="0"/>
              <a:t> známek.</a:t>
            </a:r>
          </a:p>
          <a:p>
            <a:pPr marL="0" indent="0">
              <a:buNone/>
            </a:pPr>
            <a:r>
              <a:rPr lang="cs-CZ" sz="2400" b="1" i="1" dirty="0" smtClean="0"/>
              <a:t>Řešení:</a:t>
            </a:r>
          </a:p>
          <a:p>
            <a:pPr marL="0" indent="0">
              <a:buNone/>
            </a:pPr>
            <a:r>
              <a:rPr lang="cs-CZ" sz="2400" dirty="0" smtClean="0"/>
              <a:t>Alice </a:t>
            </a:r>
            <a:r>
              <a:rPr lang="cs-CZ" sz="2400" dirty="0"/>
              <a:t>si koupila nové </a:t>
            </a:r>
            <a:r>
              <a:rPr lang="cs-CZ" sz="2400" dirty="0" smtClean="0"/>
              <a:t>lyže</a:t>
            </a:r>
            <a:r>
              <a:rPr lang="cs-CZ" sz="2400" dirty="0"/>
              <a:t>. Pes </a:t>
            </a:r>
            <a:r>
              <a:rPr lang="cs-CZ" sz="2400" dirty="0" smtClean="0"/>
              <a:t>líže zmrzlinu </a:t>
            </a:r>
            <a:r>
              <a:rPr lang="cs-CZ" sz="2400" dirty="0"/>
              <a:t>na zemi. </a:t>
            </a:r>
            <a:r>
              <a:rPr lang="cs-CZ" sz="2400" dirty="0" smtClean="0"/>
              <a:t>Líba neslyšela blízké </a:t>
            </a:r>
            <a:r>
              <a:rPr lang="cs-CZ" sz="2400" dirty="0"/>
              <a:t>volání. Vašek daroval své kamarádce </a:t>
            </a:r>
            <a:r>
              <a:rPr lang="cs-CZ" sz="2400" dirty="0" smtClean="0"/>
              <a:t>plyšového </a:t>
            </a:r>
            <a:r>
              <a:rPr lang="cs-CZ" sz="2400" dirty="0"/>
              <a:t>medvídka. Naše </a:t>
            </a:r>
            <a:r>
              <a:rPr lang="cs-CZ" sz="2400" dirty="0" smtClean="0"/>
              <a:t>lípa </a:t>
            </a:r>
            <a:r>
              <a:rPr lang="cs-CZ" sz="2400" dirty="0"/>
              <a:t>už má poškozené </a:t>
            </a:r>
            <a:r>
              <a:rPr lang="cs-CZ" sz="2400" dirty="0" smtClean="0"/>
              <a:t>lýko</a:t>
            </a:r>
            <a:r>
              <a:rPr lang="cs-CZ" sz="2400" dirty="0"/>
              <a:t>. Na výletě v </a:t>
            </a:r>
            <a:r>
              <a:rPr lang="cs-CZ" sz="2400" dirty="0" smtClean="0"/>
              <a:t>Přibyslavi </a:t>
            </a:r>
            <a:r>
              <a:rPr lang="cs-CZ" sz="2400" dirty="0"/>
              <a:t>jsem ztratil nové </a:t>
            </a:r>
            <a:r>
              <a:rPr lang="cs-CZ" sz="2400" dirty="0" smtClean="0"/>
              <a:t>lýkové </a:t>
            </a:r>
            <a:r>
              <a:rPr lang="cs-CZ" sz="2400" dirty="0"/>
              <a:t>sandály. Pořídil si drahé </a:t>
            </a:r>
            <a:r>
              <a:rPr lang="cs-CZ" sz="2400" dirty="0" smtClean="0"/>
              <a:t>lyžařské </a:t>
            </a:r>
            <a:r>
              <a:rPr lang="cs-CZ" sz="2400" dirty="0"/>
              <a:t>vybavení. Doma má krásnou </a:t>
            </a:r>
            <a:r>
              <a:rPr lang="cs-CZ" sz="2400" dirty="0" smtClean="0"/>
              <a:t>sbírku </a:t>
            </a:r>
            <a:r>
              <a:rPr lang="cs-CZ" sz="2400" dirty="0"/>
              <a:t>známek.</a:t>
            </a:r>
          </a:p>
          <a:p>
            <a:pPr marL="0" indent="0">
              <a:buNone/>
            </a:pPr>
            <a:endParaRPr lang="cs-CZ" sz="2400" b="1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116632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 28_VYJMENOVANÁ SLOVA PO L3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27230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amera.wav"/>
          </p:stSnd>
        </p:sndAc>
      </p:transition>
    </mc:Choice>
    <mc:Fallback xmlns="">
      <p:transition spd="slow">
        <p:split orient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178</Words>
  <Application>Microsoft Office PowerPoint</Application>
  <PresentationFormat>Předvádění na obrazovce (4:3)</PresentationFormat>
  <Paragraphs>10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 28_VYJMENOVANÁ SLOVA PO L3 </vt:lpstr>
      <vt:lpstr>OPRAV CHYBY V DIKTÁTU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OPRAV CHYBY V DIKTÁTU</dc:title>
  <dc:creator>pc</dc:creator>
  <cp:lastModifiedBy>pc</cp:lastModifiedBy>
  <cp:revision>5</cp:revision>
  <dcterms:created xsi:type="dcterms:W3CDTF">2011-03-31T20:27:41Z</dcterms:created>
  <dcterms:modified xsi:type="dcterms:W3CDTF">2011-04-27T12:55:56Z</dcterms:modified>
</cp:coreProperties>
</file>