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3338919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454964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5520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0926B79-5A11-4F34-B581-7B167EF89E78}"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247708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0926B79-5A11-4F34-B581-7B167EF89E78}" type="datetimeFigureOut">
              <a:rPr lang="cs-CZ" smtClean="0"/>
              <a:t>27.4.2011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1098477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0926B79-5A11-4F34-B581-7B167EF89E78}" type="datetimeFigureOut">
              <a:rPr lang="cs-CZ" smtClean="0"/>
              <a:t>27.4.2011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748885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0926B79-5A11-4F34-B581-7B167EF89E78}" type="datetimeFigureOut">
              <a:rPr lang="cs-CZ" smtClean="0"/>
              <a:t>27.4.2011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1454462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926B79-5A11-4F34-B581-7B167EF89E78}"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50842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0926B79-5A11-4F34-B581-7B167EF89E78}"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1066417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1504527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2F0DFC9-D059-40D6-B195-0D4E621D1C3D}" type="slidenum">
              <a:rPr lang="cs-CZ" smtClean="0"/>
              <a:t>‹#›</a:t>
            </a:fld>
            <a:endParaRPr lang="cs-CZ"/>
          </a:p>
        </p:txBody>
      </p:sp>
    </p:spTree>
    <p:extLst>
      <p:ext uri="{BB962C8B-B14F-4D97-AF65-F5344CB8AC3E}">
        <p14:creationId xmlns:p14="http://schemas.microsoft.com/office/powerpoint/2010/main" val="188179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926B79-5A11-4F34-B581-7B167EF89E78}" type="datetimeFigureOut">
              <a:rPr lang="cs-CZ" smtClean="0"/>
              <a:t>27.4.2011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F0DFC9-D059-40D6-B195-0D4E621D1C3D}" type="slidenum">
              <a:rPr lang="cs-CZ" smtClean="0"/>
              <a:t>‹#›</a:t>
            </a:fld>
            <a:endParaRPr lang="cs-CZ"/>
          </a:p>
        </p:txBody>
      </p:sp>
    </p:spTree>
    <p:extLst>
      <p:ext uri="{BB962C8B-B14F-4D97-AF65-F5344CB8AC3E}">
        <p14:creationId xmlns:p14="http://schemas.microsoft.com/office/powerpoint/2010/main" val="408138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NUL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BEAC7"/>
            </a:gs>
            <a:gs pos="17999">
              <a:srgbClr val="FEE7F2"/>
            </a:gs>
            <a:gs pos="36000">
              <a:srgbClr val="FAC77D"/>
            </a:gs>
            <a:gs pos="61000">
              <a:srgbClr val="FBA97D"/>
            </a:gs>
            <a:gs pos="82001">
              <a:srgbClr val="FBD49C"/>
            </a:gs>
            <a:gs pos="100000">
              <a:srgbClr val="FEE7F2"/>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a:t>VY_12_INOVACE_29 _VYJMENOVANÁ SLOVA PO L3</a:t>
            </a:r>
            <a:br>
              <a:rPr lang="cs-CZ" sz="2400" b="1" dirty="0"/>
            </a:br>
            <a:endParaRPr lang="cs-CZ" sz="2400" dirty="0"/>
          </a:p>
        </p:txBody>
      </p:sp>
      <p:sp>
        <p:nvSpPr>
          <p:cNvPr id="3" name="Zástupný symbol pro obsah 2"/>
          <p:cNvSpPr>
            <a:spLocks noGrp="1"/>
          </p:cNvSpPr>
          <p:nvPr>
            <p:ph idx="1"/>
          </p:nvPr>
        </p:nvSpPr>
        <p:spPr>
          <a:xfrm>
            <a:off x="457200" y="1600201"/>
            <a:ext cx="8229600" cy="2476872"/>
          </a:xfrm>
        </p:spPr>
        <p:txBody>
          <a:bodyPr/>
          <a:lstStyle/>
          <a:p>
            <a:endParaRPr lang="cs-CZ" i="1" dirty="0"/>
          </a:p>
          <a:p>
            <a:pPr marL="0" indent="0" algn="ctr">
              <a:buNone/>
            </a:pPr>
            <a:r>
              <a:rPr lang="cs-CZ" i="1" dirty="0"/>
              <a:t>Autorem materiálu a všech jeho částí, není - </a:t>
            </a:r>
            <a:r>
              <a:rPr lang="cs-CZ" i="1" dirty="0" err="1"/>
              <a:t>li</a:t>
            </a:r>
            <a:r>
              <a:rPr lang="cs-CZ" i="1" dirty="0"/>
              <a:t> uvedeno jinak, je Bc. Michaela Maixnerová, financováno z ESF a státního rozpočtu ČR.</a:t>
            </a:r>
          </a:p>
          <a:p>
            <a:endParaRPr lang="cs-CZ" dirty="0"/>
          </a:p>
          <a:p>
            <a:pPr marL="0" indent="0">
              <a:buNone/>
            </a:pP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27784" y="5157192"/>
            <a:ext cx="3765550" cy="1327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2707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BEAC7"/>
            </a:gs>
            <a:gs pos="17999">
              <a:srgbClr val="FEE7F2"/>
            </a:gs>
            <a:gs pos="36000">
              <a:srgbClr val="FAC77D"/>
            </a:gs>
            <a:gs pos="61000">
              <a:srgbClr val="FBA97D"/>
            </a:gs>
            <a:gs pos="82001">
              <a:srgbClr val="FBD49C"/>
            </a:gs>
            <a:gs pos="100000">
              <a:srgbClr val="FEE7F2"/>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u="sng" dirty="0" smtClean="0"/>
              <a:t>DOPLŇ Y/I</a:t>
            </a:r>
            <a:endParaRPr lang="cs-CZ" sz="3200" u="sng" dirty="0"/>
          </a:p>
        </p:txBody>
      </p:sp>
      <p:sp>
        <p:nvSpPr>
          <p:cNvPr id="3" name="Zástupný symbol pro obsah 2"/>
          <p:cNvSpPr>
            <a:spLocks noGrp="1"/>
          </p:cNvSpPr>
          <p:nvPr>
            <p:ph idx="1"/>
          </p:nvPr>
        </p:nvSpPr>
        <p:spPr/>
        <p:txBody>
          <a:bodyPr>
            <a:normAutofit/>
          </a:bodyPr>
          <a:lstStyle/>
          <a:p>
            <a:pPr marL="0" indent="0">
              <a:buNone/>
            </a:pPr>
            <a:r>
              <a:rPr lang="cs-CZ" sz="2400" dirty="0" err="1" smtClean="0"/>
              <a:t>Usl_šeli</a:t>
            </a:r>
            <a:r>
              <a:rPr lang="cs-CZ" sz="2400" dirty="0" smtClean="0"/>
              <a:t> </a:t>
            </a:r>
            <a:r>
              <a:rPr lang="cs-CZ" sz="2400" dirty="0" err="1" smtClean="0"/>
              <a:t>vzl_kání</a:t>
            </a:r>
            <a:r>
              <a:rPr lang="cs-CZ" sz="2400" dirty="0" smtClean="0"/>
              <a:t>, </a:t>
            </a:r>
            <a:r>
              <a:rPr lang="cs-CZ" sz="2400" dirty="0" err="1" smtClean="0"/>
              <a:t>ml_nář</a:t>
            </a:r>
            <a:r>
              <a:rPr lang="cs-CZ" sz="2400" dirty="0" smtClean="0"/>
              <a:t> a </a:t>
            </a:r>
            <a:r>
              <a:rPr lang="cs-CZ" sz="2400" dirty="0" err="1" smtClean="0"/>
              <a:t>ml_nářka</a:t>
            </a:r>
            <a:r>
              <a:rPr lang="cs-CZ" sz="2400" dirty="0" smtClean="0"/>
              <a:t>, </a:t>
            </a:r>
            <a:r>
              <a:rPr lang="cs-CZ" sz="2400" dirty="0" err="1" smtClean="0"/>
              <a:t>l_zat</a:t>
            </a:r>
            <a:r>
              <a:rPr lang="cs-CZ" sz="2400" dirty="0" smtClean="0"/>
              <a:t> </a:t>
            </a:r>
            <a:r>
              <a:rPr lang="cs-CZ" sz="2400" dirty="0" err="1" smtClean="0"/>
              <a:t>zmrzl_nu</a:t>
            </a:r>
            <a:r>
              <a:rPr lang="cs-CZ" sz="2400" dirty="0" smtClean="0"/>
              <a:t>, </a:t>
            </a:r>
            <a:r>
              <a:rPr lang="cs-CZ" sz="2400" dirty="0" err="1" smtClean="0"/>
              <a:t>ml_t</a:t>
            </a:r>
            <a:r>
              <a:rPr lang="cs-CZ" sz="2400" dirty="0" smtClean="0"/>
              <a:t> ve </a:t>
            </a:r>
            <a:r>
              <a:rPr lang="cs-CZ" sz="2400" dirty="0" err="1" smtClean="0"/>
              <a:t>ml_ně</a:t>
            </a:r>
            <a:r>
              <a:rPr lang="cs-CZ" sz="2400" dirty="0" smtClean="0"/>
              <a:t>, </a:t>
            </a:r>
            <a:r>
              <a:rPr lang="cs-CZ" sz="2400" dirty="0" err="1" smtClean="0"/>
              <a:t>upl_nulo</a:t>
            </a:r>
            <a:r>
              <a:rPr lang="cs-CZ" sz="2400" dirty="0" smtClean="0"/>
              <a:t> několik let, </a:t>
            </a:r>
            <a:r>
              <a:rPr lang="cs-CZ" sz="2400" dirty="0" err="1" smtClean="0"/>
              <a:t>l_sá</a:t>
            </a:r>
            <a:r>
              <a:rPr lang="cs-CZ" sz="2400" dirty="0" smtClean="0"/>
              <a:t> ptáčata, </a:t>
            </a:r>
            <a:r>
              <a:rPr lang="cs-CZ" sz="2400" dirty="0" err="1" smtClean="0"/>
              <a:t>l_tkové</a:t>
            </a:r>
            <a:r>
              <a:rPr lang="cs-CZ" sz="2400" dirty="0" smtClean="0"/>
              <a:t> svaly, </a:t>
            </a:r>
            <a:r>
              <a:rPr lang="cs-CZ" sz="2400" dirty="0" err="1" smtClean="0"/>
              <a:t>pol_bek</a:t>
            </a:r>
            <a:r>
              <a:rPr lang="cs-CZ" sz="2400" dirty="0" smtClean="0"/>
              <a:t> na cestu, </a:t>
            </a:r>
            <a:r>
              <a:rPr lang="cs-CZ" sz="2400" dirty="0" err="1" smtClean="0"/>
              <a:t>bl_zká</a:t>
            </a:r>
            <a:r>
              <a:rPr lang="cs-CZ" sz="2400" dirty="0" smtClean="0"/>
              <a:t> kamarádka </a:t>
            </a:r>
            <a:r>
              <a:rPr lang="cs-CZ" sz="2400" dirty="0" err="1" smtClean="0"/>
              <a:t>L_da</a:t>
            </a:r>
            <a:r>
              <a:rPr lang="cs-CZ" sz="2400" dirty="0" smtClean="0"/>
              <a:t>, </a:t>
            </a:r>
            <a:r>
              <a:rPr lang="cs-CZ" sz="2400" dirty="0" err="1" smtClean="0"/>
              <a:t>pel_ňkový</a:t>
            </a:r>
            <a:r>
              <a:rPr lang="cs-CZ" sz="2400" dirty="0" smtClean="0"/>
              <a:t> odvar, </a:t>
            </a:r>
            <a:r>
              <a:rPr lang="cs-CZ" sz="2400" dirty="0" err="1" smtClean="0"/>
              <a:t>l_kové</a:t>
            </a:r>
            <a:r>
              <a:rPr lang="cs-CZ" sz="2400" dirty="0" smtClean="0"/>
              <a:t> sandály, </a:t>
            </a:r>
            <a:r>
              <a:rPr lang="cs-CZ" sz="2400" dirty="0" err="1" smtClean="0"/>
              <a:t>pl_šová</a:t>
            </a:r>
            <a:r>
              <a:rPr lang="cs-CZ" sz="2400" dirty="0" smtClean="0"/>
              <a:t> hračka, </a:t>
            </a:r>
            <a:r>
              <a:rPr lang="cs-CZ" sz="2400" dirty="0" err="1" smtClean="0"/>
              <a:t>sl_by</a:t>
            </a:r>
            <a:r>
              <a:rPr lang="cs-CZ" sz="2400" dirty="0" smtClean="0"/>
              <a:t> </a:t>
            </a:r>
            <a:r>
              <a:rPr lang="cs-CZ" sz="2400" dirty="0" err="1" smtClean="0"/>
              <a:t>ch_by</a:t>
            </a:r>
            <a:r>
              <a:rPr lang="cs-CZ" sz="2400" dirty="0" smtClean="0"/>
              <a:t>, kapky se </a:t>
            </a:r>
            <a:r>
              <a:rPr lang="cs-CZ" sz="2400" dirty="0" err="1" smtClean="0"/>
              <a:t>bl_ští</a:t>
            </a:r>
            <a:r>
              <a:rPr lang="cs-CZ" sz="2400" dirty="0" smtClean="0"/>
              <a:t>, </a:t>
            </a:r>
            <a:r>
              <a:rPr lang="cs-CZ" sz="2400" dirty="0" err="1" smtClean="0"/>
              <a:t>l_tuji</a:t>
            </a:r>
            <a:r>
              <a:rPr lang="cs-CZ" sz="2400" dirty="0" smtClean="0"/>
              <a:t> toho, </a:t>
            </a:r>
            <a:r>
              <a:rPr lang="cs-CZ" sz="2400" dirty="0" err="1" smtClean="0"/>
              <a:t>svítipl_n</a:t>
            </a:r>
            <a:r>
              <a:rPr lang="cs-CZ" sz="2400" dirty="0" smtClean="0"/>
              <a:t>.</a:t>
            </a:r>
          </a:p>
          <a:p>
            <a:pPr marL="0" indent="0">
              <a:buNone/>
            </a:pPr>
            <a:r>
              <a:rPr lang="cs-CZ" sz="2400" b="1" i="1" dirty="0" smtClean="0"/>
              <a:t>Řešení:</a:t>
            </a:r>
            <a:endParaRPr lang="cs-CZ" sz="2400" b="1" i="1" dirty="0"/>
          </a:p>
          <a:p>
            <a:pPr marL="0" indent="0">
              <a:buNone/>
            </a:pPr>
            <a:r>
              <a:rPr lang="cs-CZ" sz="2400" dirty="0" smtClean="0"/>
              <a:t>Uslyšeli vzlykání, mlynář a mlynářka, lízat zmrzlinu, mlít ve mlýně, uplynulo několik let, lysá ptáčata, lýtkové svaly, polibek na cestu, blízká kamarádka Lída, pelyňkový odvar, lýkové sandály, plyšová hračka, sliby chyby, kapky se blyští, lituji toho, svítiplyn.</a:t>
            </a:r>
          </a:p>
          <a:p>
            <a:pPr marL="0" indent="0">
              <a:buNone/>
            </a:pPr>
            <a:endParaRPr lang="cs-CZ" sz="2400" dirty="0"/>
          </a:p>
        </p:txBody>
      </p:sp>
      <p:sp>
        <p:nvSpPr>
          <p:cNvPr id="4" name="Zástupný symbol pro zápatí 3"/>
          <p:cNvSpPr>
            <a:spLocks noGrp="1"/>
          </p:cNvSpPr>
          <p:nvPr>
            <p:ph type="ftr" sz="quarter" idx="11"/>
          </p:nvPr>
        </p:nvSpPr>
        <p:spPr>
          <a:xfrm>
            <a:off x="251520" y="6356350"/>
            <a:ext cx="8640960" cy="365125"/>
          </a:xfrm>
        </p:spPr>
        <p:txBody>
          <a:bodyPr/>
          <a:lstStyle/>
          <a:p>
            <a:endParaRPr lang="cs-CZ" i="1" dirty="0" smtClean="0">
              <a:solidFill>
                <a:schemeClr val="tx1"/>
              </a:solidFill>
            </a:endParaRPr>
          </a:p>
          <a:p>
            <a:r>
              <a:rPr lang="cs-CZ" i="1" dirty="0" smtClean="0">
                <a:solidFill>
                  <a:schemeClr val="tx1"/>
                </a:solidFill>
              </a:rPr>
              <a:t>Autorem </a:t>
            </a:r>
            <a:r>
              <a:rPr lang="cs-CZ" i="1" dirty="0">
                <a:solidFill>
                  <a:schemeClr val="tx1"/>
                </a:solidFill>
              </a:rPr>
              <a:t>materiálu a všech jeho částí, není - </a:t>
            </a:r>
            <a:r>
              <a:rPr lang="cs-CZ" i="1" dirty="0" err="1">
                <a:solidFill>
                  <a:schemeClr val="tx1"/>
                </a:solidFill>
              </a:rPr>
              <a:t>li</a:t>
            </a:r>
            <a:r>
              <a:rPr lang="cs-CZ" i="1" dirty="0">
                <a:solidFill>
                  <a:schemeClr val="tx1"/>
                </a:solidFill>
              </a:rPr>
              <a:t> uvedeno jinak, je Bc. Michaela Maixnerová, financováno z ESF a státního rozpočtu ČR.</a:t>
            </a:r>
          </a:p>
          <a:p>
            <a:endParaRPr lang="cs-CZ" dirty="0">
              <a:solidFill>
                <a:schemeClr val="tx1"/>
              </a:solidFill>
            </a:endParaRPr>
          </a:p>
          <a:p>
            <a:endParaRPr lang="cs-CZ" dirty="0"/>
          </a:p>
        </p:txBody>
      </p:sp>
      <p:sp>
        <p:nvSpPr>
          <p:cNvPr id="5" name="TextovéPole 4"/>
          <p:cNvSpPr txBox="1"/>
          <p:nvPr/>
        </p:nvSpPr>
        <p:spPr>
          <a:xfrm>
            <a:off x="1547664" y="260648"/>
            <a:ext cx="5976664" cy="369332"/>
          </a:xfrm>
          <a:prstGeom prst="rect">
            <a:avLst/>
          </a:prstGeom>
          <a:noFill/>
        </p:spPr>
        <p:txBody>
          <a:bodyPr wrap="square" rtlCol="0">
            <a:spAutoFit/>
          </a:bodyPr>
          <a:lstStyle/>
          <a:p>
            <a:pPr algn="ctr"/>
            <a:r>
              <a:rPr lang="cs-CZ" b="1" dirty="0" smtClean="0"/>
              <a:t>VY_12_INOVACE_29 _VYJMENOVANÁ SLOVA PO L3</a:t>
            </a:r>
            <a:endParaRPr lang="cs-CZ" b="1" dirty="0"/>
          </a:p>
        </p:txBody>
      </p:sp>
    </p:spTree>
    <p:extLst>
      <p:ext uri="{BB962C8B-B14F-4D97-AF65-F5344CB8AC3E}">
        <p14:creationId xmlns:p14="http://schemas.microsoft.com/office/powerpoint/2010/main" val="276555723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amera.wav"/>
          </p:stSnd>
        </p:sndAc>
      </p:transition>
    </mc:Choice>
    <mc:Fallback xmlns="">
      <p:transition spd="slow">
        <p:split orient="vert"/>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176</Words>
  <Application>Microsoft Office PowerPoint</Application>
  <PresentationFormat>Předvádění na obrazovce (4:3)</PresentationFormat>
  <Paragraphs>10</Paragraphs>
  <Slides>2</Slides>
  <Notes>0</Notes>
  <HiddenSlides>0</HiddenSlides>
  <MMClips>0</MMClips>
  <ScaleCrop>false</ScaleCrop>
  <HeadingPairs>
    <vt:vector size="4" baseType="variant">
      <vt:variant>
        <vt:lpstr>Motiv</vt:lpstr>
      </vt:variant>
      <vt:variant>
        <vt:i4>1</vt:i4>
      </vt:variant>
      <vt:variant>
        <vt:lpstr>Nadpisy snímků</vt:lpstr>
      </vt:variant>
      <vt:variant>
        <vt:i4>2</vt:i4>
      </vt:variant>
    </vt:vector>
  </HeadingPairs>
  <TitlesOfParts>
    <vt:vector size="3" baseType="lpstr">
      <vt:lpstr>Motiv systému Office</vt:lpstr>
      <vt:lpstr>VY_12_INOVACE_29 _VYJMENOVANÁ SLOVA PO L3 </vt:lpstr>
      <vt:lpstr>DOPLŇ Y/I</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DOPLŇ Y/I</dc:title>
  <dc:creator>pc</dc:creator>
  <cp:lastModifiedBy>pc</cp:lastModifiedBy>
  <cp:revision>4</cp:revision>
  <dcterms:created xsi:type="dcterms:W3CDTF">2011-03-31T20:29:27Z</dcterms:created>
  <dcterms:modified xsi:type="dcterms:W3CDTF">2011-04-27T12:58:37Z</dcterms:modified>
</cp:coreProperties>
</file>