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1D37AA-6236-45F1-B8FE-1EE58F20A9F6}" type="datetimeFigureOut">
              <a:rPr lang="cs-CZ" smtClean="0"/>
              <a:t>28.4.2011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7FFF25-EFCF-498A-923C-BEF432DEF775}" type="slidenum">
              <a:rPr lang="cs-CZ" smtClean="0"/>
              <a:t>‹#›</a:t>
            </a:fld>
            <a:endParaRPr lang="cs-CZ"/>
          </a:p>
        </p:txBody>
      </p:sp>
    </p:spTree>
    <p:extLst>
      <p:ext uri="{BB962C8B-B14F-4D97-AF65-F5344CB8AC3E}">
        <p14:creationId xmlns:p14="http://schemas.microsoft.com/office/powerpoint/2010/main" val="3301393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43B6BF7A-D5BB-4DBE-BCD4-7DE1972C83D4}" type="slidenum">
              <a:rPr lang="cs-CZ" smtClean="0"/>
              <a:t>2</a:t>
            </a:fld>
            <a:endParaRPr lang="cs-CZ"/>
          </a:p>
        </p:txBody>
      </p:sp>
    </p:spTree>
    <p:extLst>
      <p:ext uri="{BB962C8B-B14F-4D97-AF65-F5344CB8AC3E}">
        <p14:creationId xmlns:p14="http://schemas.microsoft.com/office/powerpoint/2010/main" val="1648854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579520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23233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1278383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104C1D-4370-447C-AFB6-3424057EC186}" type="datetimeFigureOut">
              <a:rPr lang="cs-CZ" smtClean="0"/>
              <a:t>28.4.2011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281675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104C1D-4370-447C-AFB6-3424057EC186}" type="datetimeFigureOut">
              <a:rPr lang="cs-CZ" smtClean="0"/>
              <a:t>28.4.2011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3656680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104C1D-4370-447C-AFB6-3424057EC186}" type="datetimeFigureOut">
              <a:rPr lang="cs-CZ" smtClean="0"/>
              <a:t>28.4.2011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1394967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104C1D-4370-447C-AFB6-3424057EC186}" type="datetimeFigureOut">
              <a:rPr lang="cs-CZ" smtClean="0"/>
              <a:t>28.4.2011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1089661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104C1D-4370-447C-AFB6-3424057EC186}" type="datetimeFigureOut">
              <a:rPr lang="cs-CZ" smtClean="0"/>
              <a:t>28.4.2011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2057939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104C1D-4370-447C-AFB6-3424057EC186}" type="datetimeFigureOut">
              <a:rPr lang="cs-CZ" smtClean="0"/>
              <a:t>28.4.2011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4067978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811294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50258E-3402-43ED-A5EE-0C14C264E989}" type="slidenum">
              <a:rPr lang="cs-CZ" smtClean="0"/>
              <a:t>‹#›</a:t>
            </a:fld>
            <a:endParaRPr lang="cs-CZ"/>
          </a:p>
        </p:txBody>
      </p:sp>
    </p:spTree>
    <p:extLst>
      <p:ext uri="{BB962C8B-B14F-4D97-AF65-F5344CB8AC3E}">
        <p14:creationId xmlns:p14="http://schemas.microsoft.com/office/powerpoint/2010/main" val="3018867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104C1D-4370-447C-AFB6-3424057EC186}" type="datetimeFigureOut">
              <a:rPr lang="cs-CZ" smtClean="0"/>
              <a:t>28.4.2011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50258E-3402-43ED-A5EE-0C14C264E989}" type="slidenum">
              <a:rPr lang="cs-CZ" smtClean="0"/>
              <a:t>‹#›</a:t>
            </a:fld>
            <a:endParaRPr lang="cs-CZ"/>
          </a:p>
        </p:txBody>
      </p:sp>
    </p:spTree>
    <p:extLst>
      <p:ext uri="{BB962C8B-B14F-4D97-AF65-F5344CB8AC3E}">
        <p14:creationId xmlns:p14="http://schemas.microsoft.com/office/powerpoint/2010/main" val="1523762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audio" Target="NUL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8488C4"/>
            </a:gs>
            <a:gs pos="53000">
              <a:srgbClr val="D4DEFF"/>
            </a:gs>
            <a:gs pos="83000">
              <a:srgbClr val="D4DEFF"/>
            </a:gs>
            <a:gs pos="100000">
              <a:srgbClr val="96AB94"/>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a:t>VY_12_INOVACE_30_VYJMENOVANÁ SLOVA PO B, L</a:t>
            </a:r>
            <a:br>
              <a:rPr lang="cs-CZ" sz="2400" b="1" dirty="0"/>
            </a:br>
            <a:endParaRPr lang="cs-CZ" sz="2400" dirty="0"/>
          </a:p>
        </p:txBody>
      </p:sp>
      <p:sp>
        <p:nvSpPr>
          <p:cNvPr id="3" name="Zástupný symbol pro obsah 2"/>
          <p:cNvSpPr>
            <a:spLocks noGrp="1"/>
          </p:cNvSpPr>
          <p:nvPr>
            <p:ph idx="1"/>
          </p:nvPr>
        </p:nvSpPr>
        <p:spPr>
          <a:xfrm>
            <a:off x="457200" y="1600201"/>
            <a:ext cx="8229600" cy="2332856"/>
          </a:xfrm>
        </p:spPr>
        <p:txBody>
          <a:bodyPr/>
          <a:lstStyle/>
          <a:p>
            <a:pPr marL="0" indent="0" algn="ctr">
              <a:buNone/>
            </a:pPr>
            <a:endParaRPr lang="cs-CZ" i="1" dirty="0" smtClean="0"/>
          </a:p>
          <a:p>
            <a:pPr marL="0" indent="0" algn="ctr">
              <a:buNone/>
            </a:pPr>
            <a:r>
              <a:rPr lang="cs-CZ" i="1" dirty="0" smtClean="0"/>
              <a:t>Autorem </a:t>
            </a:r>
            <a:r>
              <a:rPr lang="cs-CZ" i="1" dirty="0"/>
              <a:t>materiálu a všech jeho částí, není - </a:t>
            </a:r>
            <a:r>
              <a:rPr lang="cs-CZ" i="1" dirty="0" err="1"/>
              <a:t>li</a:t>
            </a:r>
            <a:r>
              <a:rPr lang="cs-CZ" i="1" dirty="0"/>
              <a:t> uvedeno jinak, je Bc. Michaela Maixnerová, financováno z ESF a státního rozpočtu ČR</a:t>
            </a:r>
            <a:r>
              <a:rPr lang="cs-CZ" dirty="0"/>
              <a:t>.</a:t>
            </a:r>
          </a:p>
          <a:p>
            <a:pPr marL="0" indent="0">
              <a:buNone/>
            </a:pP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27784" y="4797152"/>
            <a:ext cx="3765550" cy="1327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3158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8488C4"/>
            </a:gs>
            <a:gs pos="53000">
              <a:srgbClr val="D4DEFF"/>
            </a:gs>
            <a:gs pos="83000">
              <a:srgbClr val="D4DEFF"/>
            </a:gs>
            <a:gs pos="100000">
              <a:srgbClr val="96AB94"/>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404665"/>
            <a:ext cx="7772400" cy="936103"/>
          </a:xfrm>
        </p:spPr>
        <p:txBody>
          <a:bodyPr>
            <a:normAutofit/>
          </a:bodyPr>
          <a:lstStyle/>
          <a:p>
            <a:r>
              <a:rPr lang="cs-CZ" sz="3200" b="1" u="sng" dirty="0" smtClean="0"/>
              <a:t>OPAKOVÁNÍ VYJMENOVANÝCH SLOV – B, L </a:t>
            </a:r>
            <a:endParaRPr lang="cs-CZ" sz="3200" b="1" u="sng" dirty="0"/>
          </a:p>
        </p:txBody>
      </p:sp>
      <p:sp>
        <p:nvSpPr>
          <p:cNvPr id="4" name="TextovéPole 3"/>
          <p:cNvSpPr txBox="1"/>
          <p:nvPr/>
        </p:nvSpPr>
        <p:spPr>
          <a:xfrm>
            <a:off x="824671" y="1433494"/>
            <a:ext cx="7632848" cy="461665"/>
          </a:xfrm>
          <a:prstGeom prst="rect">
            <a:avLst/>
          </a:prstGeom>
          <a:noFill/>
        </p:spPr>
        <p:txBody>
          <a:bodyPr wrap="square" rtlCol="0">
            <a:spAutoFit/>
          </a:bodyPr>
          <a:lstStyle/>
          <a:p>
            <a:pPr algn="ctr"/>
            <a:r>
              <a:rPr lang="cs-CZ" sz="2400" b="1" u="sng" dirty="0" smtClean="0"/>
              <a:t>DOPLŇ Y/I</a:t>
            </a:r>
            <a:endParaRPr lang="cs-CZ" sz="2400" b="1" u="sng" dirty="0"/>
          </a:p>
        </p:txBody>
      </p:sp>
      <p:sp>
        <p:nvSpPr>
          <p:cNvPr id="5" name="TextovéPole 4"/>
          <p:cNvSpPr txBox="1"/>
          <p:nvPr/>
        </p:nvSpPr>
        <p:spPr>
          <a:xfrm>
            <a:off x="824671" y="2204864"/>
            <a:ext cx="7632848" cy="1631216"/>
          </a:xfrm>
          <a:prstGeom prst="rect">
            <a:avLst/>
          </a:prstGeom>
          <a:noFill/>
        </p:spPr>
        <p:txBody>
          <a:bodyPr wrap="square" rtlCol="0">
            <a:spAutoFit/>
          </a:bodyPr>
          <a:lstStyle/>
          <a:p>
            <a:r>
              <a:rPr lang="cs-CZ" sz="2000" dirty="0" err="1" smtClean="0"/>
              <a:t>Rozb_tý</a:t>
            </a:r>
            <a:r>
              <a:rPr lang="cs-CZ" sz="2000" dirty="0" smtClean="0"/>
              <a:t> </a:t>
            </a:r>
            <a:r>
              <a:rPr lang="cs-CZ" sz="2000" dirty="0" err="1" smtClean="0"/>
              <a:t>pl_nojem</a:t>
            </a:r>
            <a:r>
              <a:rPr lang="cs-CZ" sz="2000" dirty="0" smtClean="0"/>
              <a:t>, </a:t>
            </a:r>
            <a:r>
              <a:rPr lang="cs-CZ" sz="2000" dirty="0" err="1" smtClean="0"/>
              <a:t>mysl_vec</a:t>
            </a:r>
            <a:r>
              <a:rPr lang="cs-CZ" sz="2000" dirty="0" smtClean="0"/>
              <a:t> s </a:t>
            </a:r>
            <a:r>
              <a:rPr lang="cs-CZ" sz="2000" dirty="0" err="1" smtClean="0"/>
              <a:t>l_sou</a:t>
            </a:r>
            <a:r>
              <a:rPr lang="cs-CZ" sz="2000" dirty="0" smtClean="0"/>
              <a:t> hlavou, </a:t>
            </a:r>
            <a:r>
              <a:rPr lang="cs-CZ" sz="2000" dirty="0" err="1" smtClean="0"/>
              <a:t>nedosl_chavý</a:t>
            </a:r>
            <a:r>
              <a:rPr lang="cs-CZ" sz="2000" dirty="0" smtClean="0"/>
              <a:t> </a:t>
            </a:r>
            <a:r>
              <a:rPr lang="cs-CZ" sz="2000" dirty="0" err="1" smtClean="0"/>
              <a:t>b_zon</a:t>
            </a:r>
            <a:r>
              <a:rPr lang="cs-CZ" sz="2000" dirty="0" smtClean="0"/>
              <a:t>, </a:t>
            </a:r>
            <a:r>
              <a:rPr lang="cs-CZ" sz="2000" dirty="0" err="1" smtClean="0"/>
              <a:t>Zb_šek</a:t>
            </a:r>
            <a:r>
              <a:rPr lang="cs-CZ" sz="2000" dirty="0" smtClean="0"/>
              <a:t> se </a:t>
            </a:r>
            <a:r>
              <a:rPr lang="cs-CZ" sz="2000" dirty="0" err="1" smtClean="0"/>
              <a:t>l_sá</a:t>
            </a:r>
            <a:r>
              <a:rPr lang="cs-CZ" sz="2000" dirty="0" smtClean="0"/>
              <a:t>, </a:t>
            </a:r>
            <a:r>
              <a:rPr lang="cs-CZ" sz="2000" dirty="0" err="1" smtClean="0"/>
              <a:t>l_sinka</a:t>
            </a:r>
            <a:r>
              <a:rPr lang="cs-CZ" sz="2000" dirty="0" smtClean="0"/>
              <a:t> na hlavě </a:t>
            </a:r>
            <a:r>
              <a:rPr lang="cs-CZ" sz="2000" dirty="0" err="1" smtClean="0"/>
              <a:t>l_sky</a:t>
            </a:r>
            <a:r>
              <a:rPr lang="cs-CZ" sz="2000" dirty="0" smtClean="0"/>
              <a:t>, </a:t>
            </a:r>
            <a:r>
              <a:rPr lang="cs-CZ" sz="2000" dirty="0" err="1" smtClean="0"/>
              <a:t>l_žařské</a:t>
            </a:r>
            <a:r>
              <a:rPr lang="cs-CZ" sz="2000" dirty="0" smtClean="0"/>
              <a:t> vybavení, </a:t>
            </a:r>
            <a:r>
              <a:rPr lang="cs-CZ" sz="2000" dirty="0" err="1" smtClean="0"/>
              <a:t>zabl_sklo</a:t>
            </a:r>
            <a:r>
              <a:rPr lang="cs-CZ" sz="2000" dirty="0" smtClean="0"/>
              <a:t> se, </a:t>
            </a:r>
            <a:r>
              <a:rPr lang="cs-CZ" sz="2000" dirty="0" err="1" smtClean="0"/>
              <a:t>starob_lé</a:t>
            </a:r>
            <a:r>
              <a:rPr lang="cs-CZ" sz="2000" dirty="0" smtClean="0"/>
              <a:t> nádobí, </a:t>
            </a:r>
            <a:r>
              <a:rPr lang="cs-CZ" sz="2000" dirty="0" err="1" smtClean="0"/>
              <a:t>náb_tek</a:t>
            </a:r>
            <a:r>
              <a:rPr lang="cs-CZ" sz="2000" dirty="0" smtClean="0"/>
              <a:t> mé </a:t>
            </a:r>
            <a:r>
              <a:rPr lang="cs-CZ" sz="2000" dirty="0" err="1" smtClean="0"/>
              <a:t>bab_čky</a:t>
            </a:r>
            <a:r>
              <a:rPr lang="cs-CZ" sz="2000" dirty="0" smtClean="0"/>
              <a:t>, </a:t>
            </a:r>
            <a:r>
              <a:rPr lang="cs-CZ" sz="2000" dirty="0" err="1" smtClean="0"/>
              <a:t>zb_tečně</a:t>
            </a:r>
            <a:r>
              <a:rPr lang="cs-CZ" sz="2000" dirty="0" smtClean="0"/>
              <a:t> </a:t>
            </a:r>
            <a:r>
              <a:rPr lang="cs-CZ" sz="2000" dirty="0" err="1" smtClean="0"/>
              <a:t>nepl_tvej</a:t>
            </a:r>
            <a:r>
              <a:rPr lang="cs-CZ" sz="2000" dirty="0" smtClean="0"/>
              <a:t> jídlem, krásná </a:t>
            </a:r>
            <a:r>
              <a:rPr lang="cs-CZ" sz="2000" dirty="0" err="1" smtClean="0"/>
              <a:t>kob_la</a:t>
            </a:r>
            <a:r>
              <a:rPr lang="cs-CZ" sz="2000" dirty="0" smtClean="0"/>
              <a:t>, čas </a:t>
            </a:r>
            <a:r>
              <a:rPr lang="cs-CZ" sz="2000" dirty="0" err="1" smtClean="0"/>
              <a:t>ub_há</a:t>
            </a:r>
            <a:r>
              <a:rPr lang="cs-CZ" sz="2000" dirty="0" smtClean="0"/>
              <a:t>, přes </a:t>
            </a:r>
            <a:r>
              <a:rPr lang="cs-CZ" sz="2000" dirty="0" err="1" smtClean="0"/>
              <a:t>ul_ci</a:t>
            </a:r>
            <a:r>
              <a:rPr lang="cs-CZ" sz="2000" dirty="0" smtClean="0"/>
              <a:t> jde </a:t>
            </a:r>
            <a:r>
              <a:rPr lang="cs-CZ" sz="2000" dirty="0" err="1" smtClean="0"/>
              <a:t>Zb_něk</a:t>
            </a:r>
            <a:r>
              <a:rPr lang="cs-CZ" sz="2000" dirty="0" smtClean="0"/>
              <a:t>, </a:t>
            </a:r>
            <a:r>
              <a:rPr lang="cs-CZ" sz="2000" dirty="0" err="1" smtClean="0"/>
              <a:t>přib_ly</a:t>
            </a:r>
            <a:r>
              <a:rPr lang="cs-CZ" sz="2000" dirty="0" smtClean="0"/>
              <a:t> noví žáci, vojáci se </a:t>
            </a:r>
            <a:r>
              <a:rPr lang="cs-CZ" sz="2000" dirty="0" err="1" smtClean="0"/>
              <a:t>pob_li</a:t>
            </a:r>
            <a:r>
              <a:rPr lang="cs-CZ" sz="2000" dirty="0" smtClean="0"/>
              <a:t>, u </a:t>
            </a:r>
            <a:r>
              <a:rPr lang="cs-CZ" sz="2000" dirty="0" err="1" smtClean="0"/>
              <a:t>ml_na</a:t>
            </a:r>
            <a:r>
              <a:rPr lang="cs-CZ" sz="2000" dirty="0" smtClean="0"/>
              <a:t> stojí </a:t>
            </a:r>
            <a:r>
              <a:rPr lang="cs-CZ" sz="2000" dirty="0" err="1" smtClean="0"/>
              <a:t>ml_nář</a:t>
            </a:r>
            <a:r>
              <a:rPr lang="cs-CZ" sz="2000" dirty="0" smtClean="0"/>
              <a:t>, pěkná </a:t>
            </a:r>
            <a:r>
              <a:rPr lang="cs-CZ" sz="2000" dirty="0" err="1" smtClean="0"/>
              <a:t>nab_dka</a:t>
            </a:r>
            <a:endParaRPr lang="cs-CZ" sz="2000" dirty="0" smtClean="0"/>
          </a:p>
        </p:txBody>
      </p:sp>
      <p:sp>
        <p:nvSpPr>
          <p:cNvPr id="3" name="TextovéPole 2"/>
          <p:cNvSpPr txBox="1"/>
          <p:nvPr/>
        </p:nvSpPr>
        <p:spPr>
          <a:xfrm>
            <a:off x="1043608" y="4077072"/>
            <a:ext cx="6696744" cy="2246769"/>
          </a:xfrm>
          <a:prstGeom prst="rect">
            <a:avLst/>
          </a:prstGeom>
          <a:noFill/>
        </p:spPr>
        <p:txBody>
          <a:bodyPr wrap="square" rtlCol="0">
            <a:spAutoFit/>
          </a:bodyPr>
          <a:lstStyle/>
          <a:p>
            <a:r>
              <a:rPr lang="cs-CZ" sz="2000" b="1" i="1" dirty="0"/>
              <a:t>Řešení:</a:t>
            </a:r>
            <a:endParaRPr lang="cs-CZ" sz="2000" dirty="0"/>
          </a:p>
          <a:p>
            <a:r>
              <a:rPr lang="cs-CZ" sz="2000" dirty="0"/>
              <a:t>Rozbitý plynojem, myslivec s lysou hlavou, nedoslýchavý bizon, Zbyšek se lísá, lysinka na hlavě lysky, lyžařské vybavení, zablýsklo se, starobylé nádobí, nábytek mé babičky, zbytečně neplýtvej jídlem, krásná kobyla, čas ubíhá, přes ulici jde Zbyněk, přibyly noví žáci, vojáci se pobili, u mlýna stojí mlynář, pěkná nabídka</a:t>
            </a:r>
          </a:p>
        </p:txBody>
      </p:sp>
      <p:sp>
        <p:nvSpPr>
          <p:cNvPr id="10" name="Zástupný symbol pro zápatí 9"/>
          <p:cNvSpPr>
            <a:spLocks noGrp="1"/>
          </p:cNvSpPr>
          <p:nvPr>
            <p:ph type="ftr" sz="quarter" idx="11"/>
          </p:nvPr>
        </p:nvSpPr>
        <p:spPr>
          <a:xfrm>
            <a:off x="611560" y="6356350"/>
            <a:ext cx="8352928" cy="365125"/>
          </a:xfrm>
        </p:spPr>
        <p:txBody>
          <a:bodyPr/>
          <a:lstStyle/>
          <a:p>
            <a:r>
              <a:rPr lang="cs-CZ" i="1" dirty="0" smtClean="0">
                <a:solidFill>
                  <a:schemeClr val="tx1"/>
                </a:solidFill>
              </a:rPr>
              <a:t>Autorem materiálu a všech jeho částí, není - </a:t>
            </a:r>
            <a:r>
              <a:rPr lang="cs-CZ" i="1" dirty="0" err="1" smtClean="0">
                <a:solidFill>
                  <a:schemeClr val="tx1"/>
                </a:solidFill>
              </a:rPr>
              <a:t>li</a:t>
            </a:r>
            <a:r>
              <a:rPr lang="cs-CZ" i="1" dirty="0" smtClean="0">
                <a:solidFill>
                  <a:schemeClr val="tx1"/>
                </a:solidFill>
              </a:rPr>
              <a:t> uvedeno jinak, je Bc. Michaela Maixnerová, financováno z ESF a státního rozpočtu ČR</a:t>
            </a:r>
            <a:r>
              <a:rPr lang="cs-CZ" dirty="0" smtClean="0"/>
              <a:t>.</a:t>
            </a:r>
            <a:endParaRPr lang="cs-CZ" dirty="0"/>
          </a:p>
        </p:txBody>
      </p:sp>
      <p:sp>
        <p:nvSpPr>
          <p:cNvPr id="6" name="TextovéPole 5"/>
          <p:cNvSpPr txBox="1"/>
          <p:nvPr/>
        </p:nvSpPr>
        <p:spPr>
          <a:xfrm>
            <a:off x="1979712" y="116632"/>
            <a:ext cx="5760640" cy="369332"/>
          </a:xfrm>
          <a:prstGeom prst="rect">
            <a:avLst/>
          </a:prstGeom>
          <a:noFill/>
        </p:spPr>
        <p:txBody>
          <a:bodyPr wrap="square" rtlCol="0">
            <a:spAutoFit/>
          </a:bodyPr>
          <a:lstStyle/>
          <a:p>
            <a:pPr algn="ctr"/>
            <a:r>
              <a:rPr lang="cs-CZ" b="1" dirty="0" smtClean="0"/>
              <a:t>VY_12_INOVACE_30_VYJMENOVANÁ SLOVA PO B, L</a:t>
            </a:r>
            <a:endParaRPr lang="cs-CZ" b="1" dirty="0"/>
          </a:p>
        </p:txBody>
      </p:sp>
    </p:spTree>
    <p:extLst>
      <p:ext uri="{BB962C8B-B14F-4D97-AF65-F5344CB8AC3E}">
        <p14:creationId xmlns:p14="http://schemas.microsoft.com/office/powerpoint/2010/main" val="2141107481"/>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3" name="whoosh.wav"/>
          </p:stSnd>
        </p:sndAc>
      </p:transition>
    </mc:Choice>
    <mc:Fallback xmlns="">
      <p:transition spd="slow">
        <p:split orient="vert"/>
        <p:sndAc>
          <p:stSnd>
            <p:snd r:embed="rId5" name="whoosh.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circle(in)">
                                      <p:cBhvr>
                                        <p:cTn id="2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3"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204</Words>
  <Application>Microsoft Office PowerPoint</Application>
  <PresentationFormat>Předvádění na obrazovce (4:3)</PresentationFormat>
  <Paragraphs>11</Paragraphs>
  <Slides>2</Slides>
  <Notes>1</Notes>
  <HiddenSlides>0</HiddenSlides>
  <MMClips>0</MMClips>
  <ScaleCrop>false</ScaleCrop>
  <HeadingPairs>
    <vt:vector size="4" baseType="variant">
      <vt:variant>
        <vt:lpstr>Motiv</vt:lpstr>
      </vt:variant>
      <vt:variant>
        <vt:i4>1</vt:i4>
      </vt:variant>
      <vt:variant>
        <vt:lpstr>Nadpisy snímků</vt:lpstr>
      </vt:variant>
      <vt:variant>
        <vt:i4>2</vt:i4>
      </vt:variant>
    </vt:vector>
  </HeadingPairs>
  <TitlesOfParts>
    <vt:vector size="3" baseType="lpstr">
      <vt:lpstr>Motiv systému Office</vt:lpstr>
      <vt:lpstr>VY_12_INOVACE_30_VYJMENOVANÁ SLOVA PO B, L </vt:lpstr>
      <vt:lpstr>OPAKOVÁNÍ VYJMENOVANÝCH SLOV – B, L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OPAKOVÁNÍ VYJMENOVANÝCH SLOV – B, L</dc:title>
  <dc:creator>pc</dc:creator>
  <cp:lastModifiedBy>pc</cp:lastModifiedBy>
  <cp:revision>6</cp:revision>
  <dcterms:created xsi:type="dcterms:W3CDTF">2011-03-31T20:31:09Z</dcterms:created>
  <dcterms:modified xsi:type="dcterms:W3CDTF">2011-04-28T19:53:45Z</dcterms:modified>
</cp:coreProperties>
</file>