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667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29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550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586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034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014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92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06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003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847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493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69097-DB69-4860-A782-6BA610A31DF6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BD844-2992-4389-A1BC-DD6B0B8E7C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29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VY_12_INOVACE_31_VYJMENOVANÁ SLOVA PO B, L</a:t>
            </a:r>
            <a:br>
              <a:rPr lang="cs-CZ" sz="2400" b="1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/>
          <a:lstStyle/>
          <a:p>
            <a:pPr marL="0" indent="0" algn="ctr">
              <a:buNone/>
            </a:pPr>
            <a:r>
              <a:rPr lang="cs-CZ" i="1" dirty="0"/>
              <a:t>Autorem materiálu a všech jeho částí, není - </a:t>
            </a:r>
            <a:r>
              <a:rPr lang="cs-CZ" i="1" dirty="0" err="1"/>
              <a:t>li</a:t>
            </a:r>
            <a:r>
              <a:rPr lang="cs-CZ" i="1" dirty="0"/>
              <a:t> uvedeno jinak, je Bc. Michaela Maixnerová, financováno z ESF a státního rozpočtu ČR.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221" y="5013176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577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OSMISMĚRKA</a:t>
            </a:r>
            <a:br>
              <a:rPr lang="cs-CZ" sz="3200" b="1" u="sng" dirty="0" smtClean="0"/>
            </a:br>
            <a:r>
              <a:rPr lang="cs-CZ" sz="2400" i="1" dirty="0" smtClean="0"/>
              <a:t>NAJDI 12 VYJMENOVANÝCH A PŘÍBUZNÝCH SLOV S Y/Ý PO B.</a:t>
            </a:r>
            <a:endParaRPr lang="cs-CZ" sz="3200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0651384"/>
              </p:ext>
            </p:extLst>
          </p:nvPr>
        </p:nvGraphicFramePr>
        <p:xfrm>
          <a:off x="1835696" y="2276872"/>
          <a:ext cx="5482956" cy="22250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  <a:gridCol w="4569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Ž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352928" cy="365125"/>
          </a:xfrm>
        </p:spPr>
        <p:txBody>
          <a:bodyPr/>
          <a:lstStyle/>
          <a:p>
            <a:r>
              <a:rPr lang="cs-CZ" i="1" dirty="0" smtClean="0">
                <a:solidFill>
                  <a:schemeClr val="tx1"/>
                </a:solidFill>
              </a:rPr>
              <a:t>Autorem materiálu a všech jeho částí, není - </a:t>
            </a:r>
            <a:r>
              <a:rPr lang="cs-CZ" i="1" dirty="0" err="1" smtClean="0">
                <a:solidFill>
                  <a:schemeClr val="tx1"/>
                </a:solidFill>
              </a:rPr>
              <a:t>li</a:t>
            </a:r>
            <a:r>
              <a:rPr lang="cs-CZ" i="1" dirty="0" smtClean="0">
                <a:solidFill>
                  <a:schemeClr val="tx1"/>
                </a:solidFill>
              </a:rPr>
              <a:t> uvedeno jinak, je Bc. Michaela Maixnerová, financováno z ESF a státního rozpočtu ČR.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07704" y="11663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VY_12_INOVACE_31_VYJMENOVANÁ SLOVA PO B, 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8006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whoosh.wav"/>
          </p:stSnd>
        </p:sndAc>
      </p:transition>
    </mc:Choice>
    <mc:Fallback xmlns="">
      <p:transition spd="slow">
        <p:split orient="vert"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OSMISMĚRKA - ŘEŠENÍ</a:t>
            </a:r>
            <a:endParaRPr lang="cs-CZ" sz="3200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5554238"/>
              </p:ext>
            </p:extLst>
          </p:nvPr>
        </p:nvGraphicFramePr>
        <p:xfrm>
          <a:off x="1835696" y="2204864"/>
          <a:ext cx="5400600" cy="22250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  <a:gridCol w="450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Ž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2051720" y="2420888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483768" y="2780928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355976" y="3140968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3851920" y="3501008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3419872" y="3861048"/>
            <a:ext cx="35283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3419872" y="4293096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483768" y="2780928"/>
            <a:ext cx="0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2051720" y="3501008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6084168" y="2420888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6588224" y="3501008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2483768" y="2420888"/>
            <a:ext cx="2304256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2987824" y="24208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424936" cy="365125"/>
          </a:xfrm>
        </p:spPr>
        <p:txBody>
          <a:bodyPr/>
          <a:lstStyle/>
          <a:p>
            <a:r>
              <a:rPr lang="cs-CZ" i="1" dirty="0" smtClean="0">
                <a:solidFill>
                  <a:schemeClr val="tx1"/>
                </a:solidFill>
              </a:rPr>
              <a:t>Autorem materiálu a všech jeho částí, není - </a:t>
            </a:r>
            <a:r>
              <a:rPr lang="cs-CZ" i="1" dirty="0" err="1" smtClean="0">
                <a:solidFill>
                  <a:schemeClr val="tx1"/>
                </a:solidFill>
              </a:rPr>
              <a:t>li</a:t>
            </a:r>
            <a:r>
              <a:rPr lang="cs-CZ" i="1" dirty="0" smtClean="0">
                <a:solidFill>
                  <a:schemeClr val="tx1"/>
                </a:solidFill>
              </a:rPr>
              <a:t> uvedeno jinak, je Bc. Michaela Maixnerová, financováno z ESF a státního rozpočtu ČR.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91680" y="26064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VY_12_INOVACE_31_VYJMENOVANÁ </a:t>
            </a:r>
            <a:r>
              <a:rPr lang="cs-CZ" b="1" dirty="0" smtClean="0"/>
              <a:t>SLOVA PO B, L 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221" y="5013176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4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whoosh.wav"/>
          </p:stSnd>
        </p:sndAc>
      </p:transition>
    </mc:Choice>
    <mc:Fallback xmlns="">
      <p:transition spd="slow">
        <p:split orient="vert"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247</Words>
  <Application>Microsoft Office PowerPoint</Application>
  <PresentationFormat>Předvádění na obrazovce (4:3)</PresentationFormat>
  <Paragraphs>152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VY_12_INOVACE_31_VYJMENOVANÁ SLOVA PO B, L </vt:lpstr>
      <vt:lpstr>OSMISMĚRKA NAJDI 12 VYJMENOVANÝCH A PŘÍBUZNÝCH SLOV S Y/Ý PO B.</vt:lpstr>
      <vt:lpstr>OSMISMĚRKA - 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OSMISMĚRKA NAJDI 12 VYJMENOVANÝCH A PŘÍBUZNÝCH SLOV S Y/Ý PO B.</dc:title>
  <dc:creator>pc</dc:creator>
  <cp:lastModifiedBy>pc</cp:lastModifiedBy>
  <cp:revision>6</cp:revision>
  <dcterms:created xsi:type="dcterms:W3CDTF">2011-03-31T20:32:58Z</dcterms:created>
  <dcterms:modified xsi:type="dcterms:W3CDTF">2011-04-27T13:02:00Z</dcterms:modified>
</cp:coreProperties>
</file>