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F9AFA-F288-45D6-82CD-F6431B81F51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03BDD-4C5C-4EBF-B59D-6E0AB20E3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5754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F9AFA-F288-45D6-82CD-F6431B81F51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03BDD-4C5C-4EBF-B59D-6E0AB20E3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293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F9AFA-F288-45D6-82CD-F6431B81F51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03BDD-4C5C-4EBF-B59D-6E0AB20E3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437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F9AFA-F288-45D6-82CD-F6431B81F51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03BDD-4C5C-4EBF-B59D-6E0AB20E3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2163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F9AFA-F288-45D6-82CD-F6431B81F51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03BDD-4C5C-4EBF-B59D-6E0AB20E3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140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F9AFA-F288-45D6-82CD-F6431B81F51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03BDD-4C5C-4EBF-B59D-6E0AB20E3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712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F9AFA-F288-45D6-82CD-F6431B81F51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03BDD-4C5C-4EBF-B59D-6E0AB20E3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896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F9AFA-F288-45D6-82CD-F6431B81F51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03BDD-4C5C-4EBF-B59D-6E0AB20E3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86301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F9AFA-F288-45D6-82CD-F6431B81F51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03BDD-4C5C-4EBF-B59D-6E0AB20E3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6580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F9AFA-F288-45D6-82CD-F6431B81F51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03BDD-4C5C-4EBF-B59D-6E0AB20E3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95613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F9AFA-F288-45D6-82CD-F6431B81F51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03BDD-4C5C-4EBF-B59D-6E0AB20E3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33511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8F9AFA-F288-45D6-82CD-F6431B81F517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703BDD-4C5C-4EBF-B59D-6E0AB20E3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889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NUL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NUL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/>
              <a:t>VY_12_INOVACE_32_VYJMENOVANÁ SLOVA PO B, L</a:t>
            </a:r>
            <a:br>
              <a:rPr lang="cs-CZ" sz="2400" b="1" dirty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3"/>
            <a:ext cx="8229600" cy="1872208"/>
          </a:xfrm>
        </p:spPr>
        <p:txBody>
          <a:bodyPr/>
          <a:lstStyle/>
          <a:p>
            <a:pPr marL="0" indent="0" algn="ctr">
              <a:buNone/>
            </a:pPr>
            <a:r>
              <a:rPr lang="cs-CZ" i="1" dirty="0"/>
              <a:t>Autorem materiálu a všech jeho částí, není - </a:t>
            </a:r>
            <a:r>
              <a:rPr lang="cs-CZ" i="1" dirty="0" err="1"/>
              <a:t>li</a:t>
            </a:r>
            <a:r>
              <a:rPr lang="cs-CZ" i="1" dirty="0"/>
              <a:t> uvedeno jinak, je Bc. Michaela Maixnerová, financováno z ESF a státního rozpočtu ČR.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939197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63120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TAJENKA</a:t>
            </a:r>
            <a:endParaRPr lang="cs-CZ" sz="3200" b="1" u="sng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4755231"/>
              </p:ext>
            </p:extLst>
          </p:nvPr>
        </p:nvGraphicFramePr>
        <p:xfrm>
          <a:off x="1763688" y="1484784"/>
          <a:ext cx="5266932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8812"/>
                <a:gridCol w="478812"/>
                <a:gridCol w="478812"/>
                <a:gridCol w="478812"/>
                <a:gridCol w="478812"/>
                <a:gridCol w="478812"/>
                <a:gridCol w="478812"/>
                <a:gridCol w="478812"/>
                <a:gridCol w="478812"/>
                <a:gridCol w="478812"/>
                <a:gridCol w="47881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99592" y="1484784"/>
            <a:ext cx="64807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</a:p>
          <a:p>
            <a:r>
              <a:rPr lang="cs-CZ" dirty="0" smtClean="0"/>
              <a:t>2.</a:t>
            </a:r>
          </a:p>
          <a:p>
            <a:endParaRPr lang="cs-CZ" dirty="0" smtClean="0"/>
          </a:p>
          <a:p>
            <a:r>
              <a:rPr lang="cs-CZ" dirty="0" smtClean="0"/>
              <a:t>3.</a:t>
            </a:r>
          </a:p>
          <a:p>
            <a:r>
              <a:rPr lang="cs-CZ" dirty="0" smtClean="0"/>
              <a:t>4.</a:t>
            </a:r>
          </a:p>
          <a:p>
            <a:r>
              <a:rPr lang="cs-CZ" dirty="0" smtClean="0"/>
              <a:t>5.</a:t>
            </a:r>
          </a:p>
          <a:p>
            <a:endParaRPr lang="cs-CZ" dirty="0"/>
          </a:p>
          <a:p>
            <a:r>
              <a:rPr lang="cs-CZ" dirty="0" smtClean="0"/>
              <a:t>6.</a:t>
            </a:r>
          </a:p>
          <a:p>
            <a:r>
              <a:rPr lang="cs-CZ" dirty="0" smtClean="0"/>
              <a:t>7.</a:t>
            </a:r>
          </a:p>
          <a:p>
            <a:endParaRPr lang="cs-CZ" dirty="0"/>
          </a:p>
          <a:p>
            <a:r>
              <a:rPr lang="cs-CZ" dirty="0" smtClean="0"/>
              <a:t>8.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99592" y="4941168"/>
            <a:ext cx="74888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Posouvat jídlo z pusy dále , 2. město z vyjmenovaných slov, 3. potřeba k lyžování, 4. jedenáctý měsíc v roce, 5. plakat, 6. zásobárna plynu, 7. ubíhat (čas), 8. strom, na kterém rostou lískové oříšky</a:t>
            </a:r>
            <a:endParaRPr lang="cs-CZ" dirty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352928" cy="365125"/>
          </a:xfrm>
        </p:spPr>
        <p:txBody>
          <a:bodyPr/>
          <a:lstStyle/>
          <a:p>
            <a:r>
              <a:rPr lang="cs-CZ" i="1" dirty="0" smtClean="0">
                <a:solidFill>
                  <a:schemeClr val="tx1"/>
                </a:solidFill>
              </a:rPr>
              <a:t>Autorem materiálu a všech jeho částí, není - </a:t>
            </a:r>
            <a:r>
              <a:rPr lang="cs-CZ" i="1" dirty="0" err="1" smtClean="0">
                <a:solidFill>
                  <a:schemeClr val="tx1"/>
                </a:solidFill>
              </a:rPr>
              <a:t>li</a:t>
            </a:r>
            <a:r>
              <a:rPr lang="cs-CZ" i="1" dirty="0" smtClean="0">
                <a:solidFill>
                  <a:schemeClr val="tx1"/>
                </a:solidFill>
              </a:rPr>
              <a:t> uvedeno jinak, je Bc. Michaela Maixnerová, financováno z ESF a státního rozpočtu ČR.</a:t>
            </a:r>
            <a:endParaRPr lang="cs-CZ" i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1680" y="188640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VY_12_INOVACE_32_VYJMENOVANÁ SLOVA PO B, L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68303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whoosh.wav"/>
          </p:stSnd>
        </p:sndAc>
      </p:transition>
    </mc:Choice>
    <mc:Fallback xmlns="">
      <p:transition spd="slow">
        <p:split orient="vert"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TAJENKA - ŘEŠENÍ</a:t>
            </a:r>
            <a:endParaRPr lang="cs-CZ" sz="3200" b="1" u="sng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234494"/>
              </p:ext>
            </p:extLst>
          </p:nvPr>
        </p:nvGraphicFramePr>
        <p:xfrm>
          <a:off x="1547664" y="1556792"/>
          <a:ext cx="5266932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8812"/>
                <a:gridCol w="478812"/>
                <a:gridCol w="478812"/>
                <a:gridCol w="478812"/>
                <a:gridCol w="478812"/>
                <a:gridCol w="478812"/>
                <a:gridCol w="478812"/>
                <a:gridCol w="478812"/>
                <a:gridCol w="478812"/>
                <a:gridCol w="478812"/>
                <a:gridCol w="478812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424936" cy="365125"/>
          </a:xfrm>
        </p:spPr>
        <p:txBody>
          <a:bodyPr/>
          <a:lstStyle/>
          <a:p>
            <a:r>
              <a:rPr lang="cs-CZ" i="1" dirty="0" smtClean="0">
                <a:solidFill>
                  <a:schemeClr val="tx1"/>
                </a:solidFill>
              </a:rPr>
              <a:t>Autorem materiálu a všech jeho částí, není - </a:t>
            </a:r>
            <a:r>
              <a:rPr lang="cs-CZ" i="1" dirty="0" err="1" smtClean="0">
                <a:solidFill>
                  <a:schemeClr val="tx1"/>
                </a:solidFill>
              </a:rPr>
              <a:t>li</a:t>
            </a:r>
            <a:r>
              <a:rPr lang="cs-CZ" i="1" dirty="0" smtClean="0">
                <a:solidFill>
                  <a:schemeClr val="tx1"/>
                </a:solidFill>
              </a:rPr>
              <a:t> uvedeno jinak, je Bc. Michaela Maixnerová, financováno z ESF a státního rozpočtu ČR.</a:t>
            </a:r>
            <a:endParaRPr lang="cs-CZ" i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1680" y="188640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smtClean="0"/>
              <a:t>VY_12_INOVACE_32_VYJMENOVANÁ </a:t>
            </a:r>
            <a:r>
              <a:rPr lang="cs-CZ" b="1" dirty="0" smtClean="0"/>
              <a:t>SLOVA PO B, L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889039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55510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whoosh.wav"/>
          </p:stSnd>
        </p:sndAc>
      </p:transition>
    </mc:Choice>
    <mc:Fallback xmlns="">
      <p:transition spd="slow">
        <p:split orient="vert"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226</Words>
  <Application>Microsoft Office PowerPoint</Application>
  <PresentationFormat>Předvádění na obrazovce (4:3)</PresentationFormat>
  <Paragraphs>75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VY_12_INOVACE_32_VYJMENOVANÁ SLOVA PO B, L </vt:lpstr>
      <vt:lpstr>TAJENKA</vt:lpstr>
      <vt:lpstr>TAJENKA - 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TAJENKA</dc:title>
  <dc:creator>pc</dc:creator>
  <cp:lastModifiedBy>pc</cp:lastModifiedBy>
  <cp:revision>7</cp:revision>
  <dcterms:created xsi:type="dcterms:W3CDTF">2011-03-31T20:35:11Z</dcterms:created>
  <dcterms:modified xsi:type="dcterms:W3CDTF">2011-04-27T13:04:03Z</dcterms:modified>
</cp:coreProperties>
</file>