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73E72-9D97-4BEC-A728-67C26502232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F9E4-9983-4F71-A6C5-EB4EF04492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7661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73E72-9D97-4BEC-A728-67C26502232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F9E4-9983-4F71-A6C5-EB4EF04492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9464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73E72-9D97-4BEC-A728-67C26502232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F9E4-9983-4F71-A6C5-EB4EF04492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5318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73E72-9D97-4BEC-A728-67C26502232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F9E4-9983-4F71-A6C5-EB4EF04492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4226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73E72-9D97-4BEC-A728-67C26502232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F9E4-9983-4F71-A6C5-EB4EF04492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1249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73E72-9D97-4BEC-A728-67C26502232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F9E4-9983-4F71-A6C5-EB4EF04492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178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73E72-9D97-4BEC-A728-67C26502232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F9E4-9983-4F71-A6C5-EB4EF04492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6949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73E72-9D97-4BEC-A728-67C26502232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F9E4-9983-4F71-A6C5-EB4EF04492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4496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73E72-9D97-4BEC-A728-67C26502232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F9E4-9983-4F71-A6C5-EB4EF04492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0238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73E72-9D97-4BEC-A728-67C26502232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F9E4-9983-4F71-A6C5-EB4EF04492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0204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73E72-9D97-4BEC-A728-67C26502232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F9E4-9983-4F71-A6C5-EB4EF04492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6082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F73E72-9D97-4BEC-A728-67C26502232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8F9E4-9983-4F71-A6C5-EB4EF04492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2004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>
                <a:solidFill>
                  <a:schemeClr val="bg1"/>
                </a:solidFill>
              </a:rPr>
              <a:t>VY_12_INOVACE_33_VYJMENOVANÁ SLOVA PO M</a:t>
            </a:r>
            <a:br>
              <a:rPr lang="cs-CZ" sz="2400" b="1" dirty="0">
                <a:solidFill>
                  <a:schemeClr val="bg1"/>
                </a:solidFill>
              </a:rPr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980928"/>
          </a:xfrm>
        </p:spPr>
        <p:txBody>
          <a:bodyPr/>
          <a:lstStyle/>
          <a:p>
            <a:endParaRPr lang="cs-CZ" i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cs-CZ" i="1" dirty="0" smtClean="0">
                <a:solidFill>
                  <a:schemeClr val="bg1"/>
                </a:solidFill>
              </a:rPr>
              <a:t>Autorem </a:t>
            </a:r>
            <a:r>
              <a:rPr lang="cs-CZ" i="1" dirty="0">
                <a:solidFill>
                  <a:schemeClr val="bg1"/>
                </a:solidFill>
              </a:rPr>
              <a:t>materiálu a všech jeho částí, není - </a:t>
            </a:r>
            <a:r>
              <a:rPr lang="cs-CZ" i="1" dirty="0" err="1">
                <a:solidFill>
                  <a:schemeClr val="bg1"/>
                </a:solidFill>
              </a:rPr>
              <a:t>li</a:t>
            </a:r>
            <a:r>
              <a:rPr lang="cs-CZ" i="1" dirty="0">
                <a:solidFill>
                  <a:schemeClr val="bg1"/>
                </a:solidFill>
              </a:rPr>
              <a:t> uvedeno jinak, je Bc. Michaela Maixnerová, financováno z ESF a státního rozpočtu ČR.</a:t>
            </a:r>
          </a:p>
          <a:p>
            <a:endParaRPr lang="cs-CZ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085184"/>
            <a:ext cx="3765550" cy="13271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8481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332657"/>
            <a:ext cx="7772400" cy="1008112"/>
          </a:xfrm>
        </p:spPr>
        <p:txBody>
          <a:bodyPr>
            <a:normAutofit/>
          </a:bodyPr>
          <a:lstStyle/>
          <a:p>
            <a:r>
              <a:rPr lang="cs-CZ" sz="3200" b="1" u="sng" dirty="0" smtClean="0">
                <a:solidFill>
                  <a:schemeClr val="bg1"/>
                </a:solidFill>
              </a:rPr>
              <a:t>VYJMENOVANÁ SLOVA PO M</a:t>
            </a:r>
            <a:endParaRPr lang="cs-CZ" sz="3200" b="1" u="sng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1412776"/>
            <a:ext cx="244827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My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Mýt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Myslit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Mýlit se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Hmyz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Myš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Hlemýžď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652120" y="1412776"/>
            <a:ext cx="259179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Mýtit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Zamykat</a:t>
            </a: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Smýkat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Dmýchat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Chmýří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Nachomýtnout se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Litomyšl</a:t>
            </a: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51520" y="6356350"/>
            <a:ext cx="8568952" cy="365125"/>
          </a:xfrm>
        </p:spPr>
        <p:txBody>
          <a:bodyPr/>
          <a:lstStyle/>
          <a:p>
            <a:endParaRPr lang="cs-CZ" i="1" dirty="0" smtClean="0">
              <a:solidFill>
                <a:schemeClr val="bg1"/>
              </a:solidFill>
            </a:endParaRPr>
          </a:p>
          <a:p>
            <a:r>
              <a:rPr lang="cs-CZ" i="1" dirty="0" smtClean="0">
                <a:solidFill>
                  <a:schemeClr val="bg1"/>
                </a:solidFill>
              </a:rPr>
              <a:t>Autorem </a:t>
            </a:r>
            <a:r>
              <a:rPr lang="cs-CZ" i="1" dirty="0">
                <a:solidFill>
                  <a:schemeClr val="bg1"/>
                </a:solidFill>
              </a:rPr>
              <a:t>materiálu a všech jeho částí, není - </a:t>
            </a:r>
            <a:r>
              <a:rPr lang="cs-CZ" i="1" dirty="0" err="1">
                <a:solidFill>
                  <a:schemeClr val="bg1"/>
                </a:solidFill>
              </a:rPr>
              <a:t>li</a:t>
            </a:r>
            <a:r>
              <a:rPr lang="cs-CZ" i="1" dirty="0">
                <a:solidFill>
                  <a:schemeClr val="bg1"/>
                </a:solidFill>
              </a:rPr>
              <a:t> uvedeno jinak, je Bc. Michaela Maixnerová, financováno z ESF a státního rozpočtu ČR.</a:t>
            </a:r>
          </a:p>
          <a:p>
            <a:endParaRPr lang="cs-CZ" dirty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188640"/>
            <a:ext cx="655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VY_12_INOVACE_33_VYJMENOVANÁ SLOVA PO M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160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>
                <a:solidFill>
                  <a:schemeClr val="bg1"/>
                </a:solidFill>
              </a:rPr>
              <a:t>MY – MÝT – MYSLIT – MÝLIT SE</a:t>
            </a:r>
            <a:endParaRPr lang="cs-CZ" sz="3200" b="1" u="sng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cs-CZ" sz="2400" u="sng" dirty="0" smtClean="0">
                <a:solidFill>
                  <a:schemeClr val="bg1"/>
                </a:solidFill>
              </a:rPr>
              <a:t>SLOVA PŘÍBUZNÁ</a:t>
            </a:r>
          </a:p>
          <a:p>
            <a:pPr marL="0" indent="0">
              <a:buNone/>
            </a:pPr>
            <a:r>
              <a:rPr lang="cs-CZ" sz="2400" i="1" dirty="0" smtClean="0">
                <a:solidFill>
                  <a:schemeClr val="bg1"/>
                </a:solidFill>
              </a:rPr>
              <a:t>MÝT</a:t>
            </a:r>
            <a:r>
              <a:rPr lang="cs-CZ" sz="2400" dirty="0" smtClean="0">
                <a:solidFill>
                  <a:schemeClr val="bg1"/>
                </a:solidFill>
              </a:rPr>
              <a:t> – 	umýt, umyvadlo, umývárna, mýdlo, mydlit, mycí, myčka, mýval 	(medvěd)</a:t>
            </a:r>
          </a:p>
          <a:p>
            <a:pPr marL="0" indent="0">
              <a:buNone/>
            </a:pPr>
            <a:r>
              <a:rPr lang="cs-CZ" sz="2400" i="1" dirty="0" smtClean="0">
                <a:solidFill>
                  <a:schemeClr val="bg1"/>
                </a:solidFill>
              </a:rPr>
              <a:t>MYSLET – </a:t>
            </a:r>
            <a:r>
              <a:rPr lang="cs-CZ" sz="2400" dirty="0" smtClean="0">
                <a:solidFill>
                  <a:schemeClr val="bg1"/>
                </a:solidFill>
              </a:rPr>
              <a:t>mysl, myšlenka, smysl, přemýšlet, vymyslet, myslivec, myslivna, 	  průmysl, Přemysl</a:t>
            </a:r>
            <a:endParaRPr lang="cs-CZ" sz="2400" i="1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cs-CZ" sz="24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M_ pojedeme na výlet.</a:t>
            </a:r>
          </a:p>
          <a:p>
            <a:pPr marL="0" indent="0" algn="ctr"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Budu </a:t>
            </a:r>
            <a:r>
              <a:rPr lang="cs-CZ" sz="2400" dirty="0" err="1" smtClean="0">
                <a:solidFill>
                  <a:schemeClr val="bg1"/>
                </a:solidFill>
              </a:rPr>
              <a:t>m_t</a:t>
            </a:r>
            <a:r>
              <a:rPr lang="cs-CZ" sz="2400" dirty="0" smtClean="0">
                <a:solidFill>
                  <a:schemeClr val="bg1"/>
                </a:solidFill>
              </a:rPr>
              <a:t> auto.</a:t>
            </a:r>
          </a:p>
          <a:p>
            <a:pPr marL="0" indent="0" algn="ctr">
              <a:buNone/>
            </a:pPr>
            <a:r>
              <a:rPr lang="cs-CZ" sz="2400" dirty="0" err="1" smtClean="0">
                <a:solidFill>
                  <a:schemeClr val="bg1"/>
                </a:solidFill>
              </a:rPr>
              <a:t>M_slím</a:t>
            </a:r>
            <a:r>
              <a:rPr lang="cs-CZ" sz="2400" dirty="0" smtClean="0">
                <a:solidFill>
                  <a:schemeClr val="bg1"/>
                </a:solidFill>
              </a:rPr>
              <a:t>, že to dobře dopadne.</a:t>
            </a:r>
          </a:p>
          <a:p>
            <a:pPr marL="0" indent="0" algn="ctr"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Neustále se </a:t>
            </a:r>
            <a:r>
              <a:rPr lang="cs-CZ" sz="2400" dirty="0" err="1" smtClean="0">
                <a:solidFill>
                  <a:schemeClr val="bg1"/>
                </a:solidFill>
              </a:rPr>
              <a:t>m_lím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</a:p>
          <a:p>
            <a:pPr marL="0" indent="0">
              <a:buNone/>
            </a:pPr>
            <a:endParaRPr lang="cs-CZ" sz="1800" b="1" i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sz="1800" b="1" i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1800" b="1" i="1" dirty="0" smtClean="0">
                <a:solidFill>
                  <a:schemeClr val="bg1"/>
                </a:solidFill>
              </a:rPr>
              <a:t>Řešení: 	</a:t>
            </a:r>
            <a:r>
              <a:rPr lang="cs-CZ" sz="1800" dirty="0" smtClean="0">
                <a:solidFill>
                  <a:schemeClr val="bg1"/>
                </a:solidFill>
              </a:rPr>
              <a:t>My pojedeme na výlet. Budu mýt auto. Myslím, že to dobře dopadne. 	Neustále se mýlím.</a:t>
            </a:r>
          </a:p>
          <a:p>
            <a:pPr marL="0" indent="0">
              <a:buNone/>
            </a:pPr>
            <a:endParaRPr lang="cs-CZ" sz="1800" b="1" i="1" dirty="0">
              <a:solidFill>
                <a:schemeClr val="bg1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0" y="6356350"/>
            <a:ext cx="8568952" cy="365125"/>
          </a:xfrm>
        </p:spPr>
        <p:txBody>
          <a:bodyPr/>
          <a:lstStyle/>
          <a:p>
            <a:endParaRPr lang="cs-CZ" i="1" dirty="0">
              <a:solidFill>
                <a:schemeClr val="bg1"/>
              </a:solidFill>
            </a:endParaRPr>
          </a:p>
          <a:p>
            <a:endParaRPr lang="cs-CZ" i="1" dirty="0" smtClean="0">
              <a:solidFill>
                <a:schemeClr val="bg1"/>
              </a:solidFill>
            </a:endParaRPr>
          </a:p>
          <a:p>
            <a:r>
              <a:rPr lang="cs-CZ" i="1" dirty="0" smtClean="0">
                <a:solidFill>
                  <a:schemeClr val="bg1"/>
                </a:solidFill>
              </a:rPr>
              <a:t>Autorem </a:t>
            </a:r>
            <a:r>
              <a:rPr lang="cs-CZ" i="1" dirty="0">
                <a:solidFill>
                  <a:schemeClr val="bg1"/>
                </a:solidFill>
              </a:rPr>
              <a:t>materiálu a všech jeho částí, není - </a:t>
            </a:r>
            <a:r>
              <a:rPr lang="cs-CZ" i="1" dirty="0" err="1">
                <a:solidFill>
                  <a:schemeClr val="bg1"/>
                </a:solidFill>
              </a:rPr>
              <a:t>li</a:t>
            </a:r>
            <a:r>
              <a:rPr lang="cs-CZ" i="1" dirty="0">
                <a:solidFill>
                  <a:schemeClr val="bg1"/>
                </a:solidFill>
              </a:rPr>
              <a:t> uvedeno jinak, je Bc. Michaela Maixnerová, financováno z ESF a státního rozpočtu ČR.</a:t>
            </a:r>
          </a:p>
          <a:p>
            <a:endParaRPr lang="cs-CZ" dirty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47664" y="188640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smtClean="0">
                <a:solidFill>
                  <a:schemeClr val="bg1"/>
                </a:solidFill>
              </a:rPr>
              <a:t>VY_12_INOVACE_33_VYJMENOVANÁ </a:t>
            </a:r>
            <a:r>
              <a:rPr lang="cs-CZ" b="1" dirty="0" smtClean="0">
                <a:solidFill>
                  <a:schemeClr val="bg1"/>
                </a:solidFill>
              </a:rPr>
              <a:t>SLOVA PO M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92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125</Words>
  <Application>Microsoft Office PowerPoint</Application>
  <PresentationFormat>Předvádění na obrazovce (4:3)</PresentationFormat>
  <Paragraphs>52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VY_12_INOVACE_33_VYJMENOVANÁ SLOVA PO M </vt:lpstr>
      <vt:lpstr>VYJMENOVANÁ SLOVA PO M</vt:lpstr>
      <vt:lpstr>MY – MÝT – MYSLIT – MÝLIT SE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M</dc:title>
  <dc:creator>pc</dc:creator>
  <cp:lastModifiedBy>pc</cp:lastModifiedBy>
  <cp:revision>5</cp:revision>
  <dcterms:created xsi:type="dcterms:W3CDTF">2011-03-31T20:39:16Z</dcterms:created>
  <dcterms:modified xsi:type="dcterms:W3CDTF">2011-04-27T13:06:13Z</dcterms:modified>
</cp:coreProperties>
</file>