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8" r:id="rId2"/>
    <p:sldId id="257" r:id="rId3"/>
  </p:sldIdLst>
  <p:sldSz cx="9144000" cy="6858000" type="screen4x3"/>
  <p:notesSz cx="6858000" cy="9144000"/>
  <p:defaultText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74" d="100"/>
          <a:sy n="74" d="100"/>
        </p:scale>
        <p:origin x="-1266" y="-96"/>
      </p:cViewPr>
      <p:guideLst>
        <p:guide orient="horz" pos="2160"/>
        <p:guide pos="288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slide" Target="slides/slide2.xml"/><Relationship Id="rId7" Type="http://schemas.openxmlformats.org/officeDocument/2006/relationships/tableStyles" Target="tableStyle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heme" Target="theme/theme1.xml"/><Relationship Id="rId5" Type="http://schemas.openxmlformats.org/officeDocument/2006/relationships/viewProps" Target="viewProps.xml"/><Relationship Id="rId4" Type="http://schemas.openxmlformats.org/officeDocument/2006/relationships/presProps" Target="pres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Úvodní snímek">
    <p:spTree>
      <p:nvGrpSpPr>
        <p:cNvPr id="1" name=""/>
        <p:cNvGrpSpPr/>
        <p:nvPr/>
      </p:nvGrpSpPr>
      <p:grpSpPr>
        <a:xfrm>
          <a:off x="0" y="0"/>
          <a:ext cx="0" cy="0"/>
          <a:chOff x="0" y="0"/>
          <a:chExt cx="0" cy="0"/>
        </a:xfrm>
      </p:grpSpPr>
      <p:sp>
        <p:nvSpPr>
          <p:cNvPr id="2" name="Nadpis 1"/>
          <p:cNvSpPr>
            <a:spLocks noGrp="1"/>
          </p:cNvSpPr>
          <p:nvPr>
            <p:ph type="ctrTitle"/>
          </p:nvPr>
        </p:nvSpPr>
        <p:spPr>
          <a:xfrm>
            <a:off x="685800" y="2130425"/>
            <a:ext cx="7772400" cy="1470025"/>
          </a:xfrm>
        </p:spPr>
        <p:txBody>
          <a:bodyPr/>
          <a:lstStyle/>
          <a:p>
            <a:r>
              <a:rPr lang="cs-CZ" smtClean="0"/>
              <a:t>Kliknutím lze upravit styl.</a:t>
            </a:r>
            <a:endParaRPr lang="cs-CZ"/>
          </a:p>
        </p:txBody>
      </p:sp>
      <p:sp>
        <p:nvSpPr>
          <p:cNvPr id="3" name="Podnadpis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s-CZ" smtClean="0"/>
              <a:t>Kliknutím lze upravit styl předlohy.</a:t>
            </a:r>
            <a:endParaRPr lang="cs-CZ"/>
          </a:p>
        </p:txBody>
      </p:sp>
      <p:sp>
        <p:nvSpPr>
          <p:cNvPr id="4" name="Zástupný symbol pro datum 3"/>
          <p:cNvSpPr>
            <a:spLocks noGrp="1"/>
          </p:cNvSpPr>
          <p:nvPr>
            <p:ph type="dt" sz="half" idx="10"/>
          </p:nvPr>
        </p:nvSpPr>
        <p:spPr/>
        <p:txBody>
          <a:body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126483567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Nadpis a obsah">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idx="1"/>
          </p:nvPr>
        </p:nvSpPr>
        <p:spPr/>
        <p:txBody>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23314082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Záhlaví části">
    <p:spTree>
      <p:nvGrpSpPr>
        <p:cNvPr id="1" name=""/>
        <p:cNvGrpSpPr/>
        <p:nvPr/>
      </p:nvGrpSpPr>
      <p:grpSpPr>
        <a:xfrm>
          <a:off x="0" y="0"/>
          <a:ext cx="0" cy="0"/>
          <a:chOff x="0" y="0"/>
          <a:chExt cx="0" cy="0"/>
        </a:xfrm>
      </p:grpSpPr>
      <p:sp>
        <p:nvSpPr>
          <p:cNvPr id="2" name="Nadpis 1"/>
          <p:cNvSpPr>
            <a:spLocks noGrp="1"/>
          </p:cNvSpPr>
          <p:nvPr>
            <p:ph type="title"/>
          </p:nvPr>
        </p:nvSpPr>
        <p:spPr>
          <a:xfrm>
            <a:off x="722313" y="4406900"/>
            <a:ext cx="7772400" cy="1362075"/>
          </a:xfrm>
        </p:spPr>
        <p:txBody>
          <a:bodyPr anchor="t"/>
          <a:lstStyle>
            <a:lvl1pPr algn="l">
              <a:defRPr sz="4000" b="1" cap="all"/>
            </a:lvl1pPr>
          </a:lstStyle>
          <a:p>
            <a:r>
              <a:rPr lang="cs-CZ" smtClean="0"/>
              <a:t>Kliknutím lze upravit styl.</a:t>
            </a:r>
            <a:endParaRPr lang="cs-CZ"/>
          </a:p>
        </p:txBody>
      </p:sp>
      <p:sp>
        <p:nvSpPr>
          <p:cNvPr id="3" name="Zástupný symbol pro text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s-CZ" smtClean="0"/>
              <a:t>Kliknutím lze upravit styly předlohy textu.</a:t>
            </a:r>
          </a:p>
        </p:txBody>
      </p:sp>
      <p:sp>
        <p:nvSpPr>
          <p:cNvPr id="4" name="Zástupný symbol pro datum 3"/>
          <p:cNvSpPr>
            <a:spLocks noGrp="1"/>
          </p:cNvSpPr>
          <p:nvPr>
            <p:ph type="dt" sz="half" idx="10"/>
          </p:nvPr>
        </p:nvSpPr>
        <p:spPr/>
        <p:txBody>
          <a:body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296218613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Dva obsahy">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obsah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obsah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datum 4"/>
          <p:cNvSpPr>
            <a:spLocks noGrp="1"/>
          </p:cNvSpPr>
          <p:nvPr>
            <p:ph type="dt" sz="half" idx="10"/>
          </p:nvPr>
        </p:nvSpPr>
        <p:spPr/>
        <p:txBody>
          <a:bodyPr/>
          <a:lstStyle/>
          <a:p>
            <a:fld id="{4B324155-362D-4684-958C-5FA5BF7C1B77}"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24216998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Porovnání">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lvl1pPr>
              <a:defRPr/>
            </a:lvl1pPr>
          </a:lstStyle>
          <a:p>
            <a:r>
              <a:rPr lang="cs-CZ" smtClean="0"/>
              <a:t>Kliknutím lze upravit styl.</a:t>
            </a:r>
            <a:endParaRPr lang="cs-CZ"/>
          </a:p>
        </p:txBody>
      </p:sp>
      <p:sp>
        <p:nvSpPr>
          <p:cNvPr id="3" name="Zástupný symbol pro text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4" name="Zástupný symbol pro obsah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5" name="Zástupný symbol pro text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s-CZ" smtClean="0"/>
              <a:t>Kliknutím lze upravit styly předlohy textu.</a:t>
            </a:r>
          </a:p>
        </p:txBody>
      </p:sp>
      <p:sp>
        <p:nvSpPr>
          <p:cNvPr id="6" name="Zástupný symbol pro obsah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7" name="Zástupný symbol pro datum 6"/>
          <p:cNvSpPr>
            <a:spLocks noGrp="1"/>
          </p:cNvSpPr>
          <p:nvPr>
            <p:ph type="dt" sz="half" idx="10"/>
          </p:nvPr>
        </p:nvSpPr>
        <p:spPr/>
        <p:txBody>
          <a:bodyPr/>
          <a:lstStyle/>
          <a:p>
            <a:fld id="{4B324155-362D-4684-958C-5FA5BF7C1B77}" type="datetimeFigureOut">
              <a:rPr lang="cs-CZ" smtClean="0"/>
              <a:t>27.4.2011</a:t>
            </a:fld>
            <a:endParaRPr lang="cs-CZ"/>
          </a:p>
        </p:txBody>
      </p:sp>
      <p:sp>
        <p:nvSpPr>
          <p:cNvPr id="8" name="Zástupný symbol pro zápatí 7"/>
          <p:cNvSpPr>
            <a:spLocks noGrp="1"/>
          </p:cNvSpPr>
          <p:nvPr>
            <p:ph type="ftr" sz="quarter" idx="11"/>
          </p:nvPr>
        </p:nvSpPr>
        <p:spPr/>
        <p:txBody>
          <a:bodyPr/>
          <a:lstStyle/>
          <a:p>
            <a:endParaRPr lang="cs-CZ"/>
          </a:p>
        </p:txBody>
      </p:sp>
      <p:sp>
        <p:nvSpPr>
          <p:cNvPr id="9" name="Zástupný symbol pro číslo snímku 8"/>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38546226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Pouze nadpis">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datum 2"/>
          <p:cNvSpPr>
            <a:spLocks noGrp="1"/>
          </p:cNvSpPr>
          <p:nvPr>
            <p:ph type="dt" sz="half" idx="10"/>
          </p:nvPr>
        </p:nvSpPr>
        <p:spPr/>
        <p:txBody>
          <a:bodyPr/>
          <a:lstStyle/>
          <a:p>
            <a:fld id="{4B324155-362D-4684-958C-5FA5BF7C1B77}" type="datetimeFigureOut">
              <a:rPr lang="cs-CZ" smtClean="0"/>
              <a:t>27.4.2011</a:t>
            </a:fld>
            <a:endParaRPr lang="cs-CZ"/>
          </a:p>
        </p:txBody>
      </p:sp>
      <p:sp>
        <p:nvSpPr>
          <p:cNvPr id="4" name="Zástupný symbol pro zápatí 3"/>
          <p:cNvSpPr>
            <a:spLocks noGrp="1"/>
          </p:cNvSpPr>
          <p:nvPr>
            <p:ph type="ftr" sz="quarter" idx="11"/>
          </p:nvPr>
        </p:nvSpPr>
        <p:spPr/>
        <p:txBody>
          <a:bodyPr/>
          <a:lstStyle/>
          <a:p>
            <a:endParaRPr lang="cs-CZ"/>
          </a:p>
        </p:txBody>
      </p:sp>
      <p:sp>
        <p:nvSpPr>
          <p:cNvPr id="5" name="Zástupný symbol pro číslo snímku 4"/>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62890215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Prázdný">
    <p:spTree>
      <p:nvGrpSpPr>
        <p:cNvPr id="1" name=""/>
        <p:cNvGrpSpPr/>
        <p:nvPr/>
      </p:nvGrpSpPr>
      <p:grpSpPr>
        <a:xfrm>
          <a:off x="0" y="0"/>
          <a:ext cx="0" cy="0"/>
          <a:chOff x="0" y="0"/>
          <a:chExt cx="0" cy="0"/>
        </a:xfrm>
      </p:grpSpPr>
      <p:sp>
        <p:nvSpPr>
          <p:cNvPr id="2" name="Zástupný symbol pro datum 1"/>
          <p:cNvSpPr>
            <a:spLocks noGrp="1"/>
          </p:cNvSpPr>
          <p:nvPr>
            <p:ph type="dt" sz="half" idx="10"/>
          </p:nvPr>
        </p:nvSpPr>
        <p:spPr/>
        <p:txBody>
          <a:bodyPr/>
          <a:lstStyle/>
          <a:p>
            <a:fld id="{4B324155-362D-4684-958C-5FA5BF7C1B77}" type="datetimeFigureOut">
              <a:rPr lang="cs-CZ" smtClean="0"/>
              <a:t>27.4.2011</a:t>
            </a:fld>
            <a:endParaRPr lang="cs-CZ"/>
          </a:p>
        </p:txBody>
      </p:sp>
      <p:sp>
        <p:nvSpPr>
          <p:cNvPr id="3" name="Zástupný symbol pro zápatí 2"/>
          <p:cNvSpPr>
            <a:spLocks noGrp="1"/>
          </p:cNvSpPr>
          <p:nvPr>
            <p:ph type="ftr" sz="quarter" idx="11"/>
          </p:nvPr>
        </p:nvSpPr>
        <p:spPr/>
        <p:txBody>
          <a:bodyPr/>
          <a:lstStyle/>
          <a:p>
            <a:endParaRPr lang="cs-CZ"/>
          </a:p>
        </p:txBody>
      </p:sp>
      <p:sp>
        <p:nvSpPr>
          <p:cNvPr id="4" name="Zástupný symbol pro číslo snímku 3"/>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27708399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Obsah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457200" y="273050"/>
            <a:ext cx="3008313" cy="1162050"/>
          </a:xfrm>
        </p:spPr>
        <p:txBody>
          <a:bodyPr anchor="b"/>
          <a:lstStyle>
            <a:lvl1pPr algn="l">
              <a:defRPr sz="2000" b="1"/>
            </a:lvl1pPr>
          </a:lstStyle>
          <a:p>
            <a:r>
              <a:rPr lang="cs-CZ" smtClean="0"/>
              <a:t>Kliknutím lze upravit styl.</a:t>
            </a:r>
            <a:endParaRPr lang="cs-CZ"/>
          </a:p>
        </p:txBody>
      </p:sp>
      <p:sp>
        <p:nvSpPr>
          <p:cNvPr id="3" name="Zástupný symbol pro obsah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text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B324155-362D-4684-958C-5FA5BF7C1B77}"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35936454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Obrázek s titulkem">
    <p:spTree>
      <p:nvGrpSpPr>
        <p:cNvPr id="1" name=""/>
        <p:cNvGrpSpPr/>
        <p:nvPr/>
      </p:nvGrpSpPr>
      <p:grpSpPr>
        <a:xfrm>
          <a:off x="0" y="0"/>
          <a:ext cx="0" cy="0"/>
          <a:chOff x="0" y="0"/>
          <a:chExt cx="0" cy="0"/>
        </a:xfrm>
      </p:grpSpPr>
      <p:sp>
        <p:nvSpPr>
          <p:cNvPr id="2" name="Nadpis 1"/>
          <p:cNvSpPr>
            <a:spLocks noGrp="1"/>
          </p:cNvSpPr>
          <p:nvPr>
            <p:ph type="title"/>
          </p:nvPr>
        </p:nvSpPr>
        <p:spPr>
          <a:xfrm>
            <a:off x="1792288" y="4800600"/>
            <a:ext cx="5486400" cy="566738"/>
          </a:xfrm>
        </p:spPr>
        <p:txBody>
          <a:bodyPr anchor="b"/>
          <a:lstStyle>
            <a:lvl1pPr algn="l">
              <a:defRPr sz="2000" b="1"/>
            </a:lvl1pPr>
          </a:lstStyle>
          <a:p>
            <a:r>
              <a:rPr lang="cs-CZ" smtClean="0"/>
              <a:t>Kliknutím lze upravit styl.</a:t>
            </a:r>
            <a:endParaRPr lang="cs-CZ"/>
          </a:p>
        </p:txBody>
      </p:sp>
      <p:sp>
        <p:nvSpPr>
          <p:cNvPr id="3" name="Zástupný symbol pro obrázek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cs-CZ"/>
          </a:p>
        </p:txBody>
      </p:sp>
      <p:sp>
        <p:nvSpPr>
          <p:cNvPr id="4" name="Zástupný symbol pro text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s-CZ" smtClean="0"/>
              <a:t>Kliknutím lze upravit styly předlohy textu.</a:t>
            </a:r>
          </a:p>
        </p:txBody>
      </p:sp>
      <p:sp>
        <p:nvSpPr>
          <p:cNvPr id="5" name="Zástupný symbol pro datum 4"/>
          <p:cNvSpPr>
            <a:spLocks noGrp="1"/>
          </p:cNvSpPr>
          <p:nvPr>
            <p:ph type="dt" sz="half" idx="10"/>
          </p:nvPr>
        </p:nvSpPr>
        <p:spPr/>
        <p:txBody>
          <a:bodyPr/>
          <a:lstStyle/>
          <a:p>
            <a:fld id="{4B324155-362D-4684-958C-5FA5BF7C1B77}" type="datetimeFigureOut">
              <a:rPr lang="cs-CZ" smtClean="0"/>
              <a:t>27.4.2011</a:t>
            </a:fld>
            <a:endParaRPr lang="cs-CZ"/>
          </a:p>
        </p:txBody>
      </p:sp>
      <p:sp>
        <p:nvSpPr>
          <p:cNvPr id="6" name="Zástupný symbol pro zápatí 5"/>
          <p:cNvSpPr>
            <a:spLocks noGrp="1"/>
          </p:cNvSpPr>
          <p:nvPr>
            <p:ph type="ftr" sz="quarter" idx="11"/>
          </p:nvPr>
        </p:nvSpPr>
        <p:spPr/>
        <p:txBody>
          <a:bodyPr/>
          <a:lstStyle/>
          <a:p>
            <a:endParaRPr lang="cs-CZ"/>
          </a:p>
        </p:txBody>
      </p:sp>
      <p:sp>
        <p:nvSpPr>
          <p:cNvPr id="7" name="Zástupný symbol pro číslo snímku 6"/>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31257410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Nadpis a svislý text">
    <p:spTree>
      <p:nvGrpSpPr>
        <p:cNvPr id="1" name=""/>
        <p:cNvGrpSpPr/>
        <p:nvPr/>
      </p:nvGrpSpPr>
      <p:grpSpPr>
        <a:xfrm>
          <a:off x="0" y="0"/>
          <a:ext cx="0" cy="0"/>
          <a:chOff x="0" y="0"/>
          <a:chExt cx="0" cy="0"/>
        </a:xfrm>
      </p:grpSpPr>
      <p:sp>
        <p:nvSpPr>
          <p:cNvPr id="2" name="Nadpis 1"/>
          <p:cNvSpPr>
            <a:spLocks noGrp="1"/>
          </p:cNvSpPr>
          <p:nvPr>
            <p:ph type="title"/>
          </p:nvPr>
        </p:nvSpPr>
        <p:spPr/>
        <p:txBody>
          <a:bodyPr/>
          <a:lstStyle/>
          <a:p>
            <a:r>
              <a:rPr lang="cs-CZ" smtClean="0"/>
              <a:t>Kliknutím lze upravit styl.</a:t>
            </a:r>
            <a:endParaRPr lang="cs-CZ"/>
          </a:p>
        </p:txBody>
      </p:sp>
      <p:sp>
        <p:nvSpPr>
          <p:cNvPr id="3" name="Zástupný symbol pro svislý text 2"/>
          <p:cNvSpPr>
            <a:spLocks noGrp="1"/>
          </p:cNvSpPr>
          <p:nvPr>
            <p:ph type="body" orient="vert" idx="1"/>
          </p:nvPr>
        </p:nvSpPr>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188576353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Svislý nadpis a text">
    <p:spTree>
      <p:nvGrpSpPr>
        <p:cNvPr id="1" name=""/>
        <p:cNvGrpSpPr/>
        <p:nvPr/>
      </p:nvGrpSpPr>
      <p:grpSpPr>
        <a:xfrm>
          <a:off x="0" y="0"/>
          <a:ext cx="0" cy="0"/>
          <a:chOff x="0" y="0"/>
          <a:chExt cx="0" cy="0"/>
        </a:xfrm>
      </p:grpSpPr>
      <p:sp>
        <p:nvSpPr>
          <p:cNvPr id="2" name="Svislý nadpis 1"/>
          <p:cNvSpPr>
            <a:spLocks noGrp="1"/>
          </p:cNvSpPr>
          <p:nvPr>
            <p:ph type="title" orient="vert"/>
          </p:nvPr>
        </p:nvSpPr>
        <p:spPr>
          <a:xfrm>
            <a:off x="6629400" y="274638"/>
            <a:ext cx="2057400" cy="5851525"/>
          </a:xfrm>
        </p:spPr>
        <p:txBody>
          <a:bodyPr vert="eaVert"/>
          <a:lstStyle/>
          <a:p>
            <a:r>
              <a:rPr lang="cs-CZ" smtClean="0"/>
              <a:t>Kliknutím lze upravit styl.</a:t>
            </a:r>
            <a:endParaRPr lang="cs-CZ"/>
          </a:p>
        </p:txBody>
      </p:sp>
      <p:sp>
        <p:nvSpPr>
          <p:cNvPr id="3" name="Zástupný symbol pro svislý text 2"/>
          <p:cNvSpPr>
            <a:spLocks noGrp="1"/>
          </p:cNvSpPr>
          <p:nvPr>
            <p:ph type="body" orient="vert" idx="1"/>
          </p:nvPr>
        </p:nvSpPr>
        <p:spPr>
          <a:xfrm>
            <a:off x="457200" y="274638"/>
            <a:ext cx="6019800" cy="5851525"/>
          </a:xfrm>
        </p:spPr>
        <p:txBody>
          <a:bodyPr vert="eaVert"/>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10"/>
          </p:nvPr>
        </p:nvSpPr>
        <p:spPr/>
        <p:txBody>
          <a:body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11"/>
          </p:nvPr>
        </p:nvSpPr>
        <p:spPr/>
        <p:txBody>
          <a:bodyPr/>
          <a:lstStyle/>
          <a:p>
            <a:endParaRPr lang="cs-CZ"/>
          </a:p>
        </p:txBody>
      </p:sp>
      <p:sp>
        <p:nvSpPr>
          <p:cNvPr id="6" name="Zástupný symbol pro číslo snímku 5"/>
          <p:cNvSpPr>
            <a:spLocks noGrp="1"/>
          </p:cNvSpPr>
          <p:nvPr>
            <p:ph type="sldNum" sz="quarter" idx="12"/>
          </p:nvPr>
        </p:nvSpPr>
        <p:spPr/>
        <p:txBody>
          <a:bodyPr/>
          <a:lstStyle/>
          <a:p>
            <a:fld id="{A511C044-5523-4C92-8653-3DC7CDB86B05}" type="slidenum">
              <a:rPr lang="cs-CZ" smtClean="0"/>
              <a:t>‹#›</a:t>
            </a:fld>
            <a:endParaRPr lang="cs-CZ"/>
          </a:p>
        </p:txBody>
      </p:sp>
    </p:spTree>
    <p:extLst>
      <p:ext uri="{BB962C8B-B14F-4D97-AF65-F5344CB8AC3E}">
        <p14:creationId xmlns:p14="http://schemas.microsoft.com/office/powerpoint/2010/main" val="277374084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Zástupný symbol pro nadpis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s-CZ" smtClean="0"/>
              <a:t>Kliknutím lze upravit styl.</a:t>
            </a:r>
            <a:endParaRPr lang="cs-CZ"/>
          </a:p>
        </p:txBody>
      </p:sp>
      <p:sp>
        <p:nvSpPr>
          <p:cNvPr id="3" name="Zástupný symbol pro text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s-CZ" smtClean="0"/>
              <a:t>Kliknutím lze upravit styly předlohy textu.</a:t>
            </a:r>
          </a:p>
          <a:p>
            <a:pPr lvl="1"/>
            <a:r>
              <a:rPr lang="cs-CZ" smtClean="0"/>
              <a:t>Druhá úroveň</a:t>
            </a:r>
          </a:p>
          <a:p>
            <a:pPr lvl="2"/>
            <a:r>
              <a:rPr lang="cs-CZ" smtClean="0"/>
              <a:t>Třetí úroveň</a:t>
            </a:r>
          </a:p>
          <a:p>
            <a:pPr lvl="3"/>
            <a:r>
              <a:rPr lang="cs-CZ" smtClean="0"/>
              <a:t>Čtvrtá úroveň</a:t>
            </a:r>
          </a:p>
          <a:p>
            <a:pPr lvl="4"/>
            <a:r>
              <a:rPr lang="cs-CZ" smtClean="0"/>
              <a:t>Pátá úroveň</a:t>
            </a:r>
            <a:endParaRPr lang="cs-CZ"/>
          </a:p>
        </p:txBody>
      </p:sp>
      <p:sp>
        <p:nvSpPr>
          <p:cNvPr id="4" name="Zástupný symbol pro datum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4B324155-362D-4684-958C-5FA5BF7C1B77}" type="datetimeFigureOut">
              <a:rPr lang="cs-CZ" smtClean="0"/>
              <a:t>27.4.2011</a:t>
            </a:fld>
            <a:endParaRPr lang="cs-CZ"/>
          </a:p>
        </p:txBody>
      </p:sp>
      <p:sp>
        <p:nvSpPr>
          <p:cNvPr id="5" name="Zástupný symbol pro zápatí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cs-CZ"/>
          </a:p>
        </p:txBody>
      </p:sp>
      <p:sp>
        <p:nvSpPr>
          <p:cNvPr id="6" name="Zástupný symbol pro číslo snímku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511C044-5523-4C92-8653-3DC7CDB86B05}" type="slidenum">
              <a:rPr lang="cs-CZ" smtClean="0"/>
              <a:t>‹#›</a:t>
            </a:fld>
            <a:endParaRPr lang="cs-CZ"/>
          </a:p>
        </p:txBody>
      </p:sp>
    </p:spTree>
    <p:extLst>
      <p:ext uri="{BB962C8B-B14F-4D97-AF65-F5344CB8AC3E}">
        <p14:creationId xmlns:p14="http://schemas.microsoft.com/office/powerpoint/2010/main" val="302702053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cs-CZ"/>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2400" b="1" dirty="0">
                <a:solidFill>
                  <a:schemeClr val="bg1"/>
                </a:solidFill>
              </a:rPr>
              <a:t>VY_12_INOVACE_34_VYJMENOVANÁ SLOVA PO M</a:t>
            </a:r>
            <a:br>
              <a:rPr lang="cs-CZ" sz="2400" b="1" dirty="0">
                <a:solidFill>
                  <a:schemeClr val="bg1"/>
                </a:solidFill>
              </a:rPr>
            </a:br>
            <a:endParaRPr lang="cs-CZ" sz="2400" dirty="0"/>
          </a:p>
        </p:txBody>
      </p:sp>
      <p:sp>
        <p:nvSpPr>
          <p:cNvPr id="3" name="Zástupný symbol pro obsah 2"/>
          <p:cNvSpPr>
            <a:spLocks noGrp="1"/>
          </p:cNvSpPr>
          <p:nvPr>
            <p:ph idx="1"/>
          </p:nvPr>
        </p:nvSpPr>
        <p:spPr>
          <a:xfrm>
            <a:off x="457200" y="1600201"/>
            <a:ext cx="8229600" cy="2620888"/>
          </a:xfrm>
        </p:spPr>
        <p:txBody>
          <a:bodyPr/>
          <a:lstStyle/>
          <a:p>
            <a:endParaRPr lang="cs-CZ" i="1" dirty="0">
              <a:solidFill>
                <a:schemeClr val="bg1"/>
              </a:solidFill>
            </a:endParaRPr>
          </a:p>
          <a:p>
            <a:pPr marL="0" indent="0" algn="ctr">
              <a:buNone/>
            </a:pPr>
            <a:r>
              <a:rPr lang="cs-CZ" i="1" dirty="0" smtClean="0">
                <a:solidFill>
                  <a:schemeClr val="bg1"/>
                </a:solidFill>
              </a:rPr>
              <a:t>Autorem </a:t>
            </a:r>
            <a:r>
              <a:rPr lang="cs-CZ" i="1" dirty="0">
                <a:solidFill>
                  <a:schemeClr val="bg1"/>
                </a:solidFill>
              </a:rPr>
              <a:t>materiálu a všech jeho částí, není - </a:t>
            </a:r>
            <a:r>
              <a:rPr lang="cs-CZ" i="1" dirty="0" err="1">
                <a:solidFill>
                  <a:schemeClr val="bg1"/>
                </a:solidFill>
              </a:rPr>
              <a:t>li</a:t>
            </a:r>
            <a:r>
              <a:rPr lang="cs-CZ" i="1" dirty="0">
                <a:solidFill>
                  <a:schemeClr val="bg1"/>
                </a:solidFill>
              </a:rPr>
              <a:t> uvedeno jinak, je Bc. Michaela Maixnerová, financováno z ESF a státního rozpočtu ČR.</a:t>
            </a:r>
          </a:p>
          <a:p>
            <a:endParaRPr lang="cs-CZ" dirty="0">
              <a:solidFill>
                <a:schemeClr val="bg1"/>
              </a:solidFill>
            </a:endParaRPr>
          </a:p>
          <a:p>
            <a:pPr marL="0" indent="0">
              <a:buNone/>
            </a:pPr>
            <a:endParaRPr lang="cs-CZ" dirty="0"/>
          </a:p>
          <a:p>
            <a:pPr marL="0" indent="0">
              <a:buNone/>
            </a:pPr>
            <a:endParaRPr lang="cs-CZ" dirty="0"/>
          </a:p>
        </p:txBody>
      </p:sp>
      <p:pic>
        <p:nvPicPr>
          <p:cNvPr id="1026" name="Picture 2"/>
          <p:cNvPicPr>
            <a:picLocks noChangeAspect="1" noChangeArrowheads="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2627784" y="5013176"/>
            <a:ext cx="3765550" cy="1327150"/>
          </a:xfrm>
          <a:prstGeom prst="rect">
            <a:avLst/>
          </a:prstGeom>
          <a:solidFill>
            <a:srgbClr val="FFFFFF"/>
          </a:solidFill>
          <a:ln>
            <a:noFill/>
          </a:ln>
          <a:extLst>
            <a:ext uri="{91240B29-F687-4F45-9708-019B960494DF}">
              <a14:hiddenLine xmlns:a14="http://schemas.microsoft.com/office/drawing/2010/main" w="9525">
                <a:solidFill>
                  <a:srgbClr val="000000"/>
                </a:solidFill>
                <a:miter lim="800000"/>
                <a:headEnd/>
                <a:tailEnd/>
              </a14:hiddenLine>
            </a:ext>
          </a:extLst>
        </p:spPr>
      </p:pic>
    </p:spTree>
    <p:extLst>
      <p:ext uri="{BB962C8B-B14F-4D97-AF65-F5344CB8AC3E}">
        <p14:creationId xmlns:p14="http://schemas.microsoft.com/office/powerpoint/2010/main" val="3783483119"/>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gradFill>
          <a:gsLst>
            <a:gs pos="0">
              <a:srgbClr val="000082"/>
            </a:gs>
            <a:gs pos="13000">
              <a:srgbClr val="0047FF"/>
            </a:gs>
            <a:gs pos="28000">
              <a:srgbClr val="000082"/>
            </a:gs>
            <a:gs pos="42999">
              <a:srgbClr val="0047FF"/>
            </a:gs>
            <a:gs pos="58000">
              <a:srgbClr val="000082"/>
            </a:gs>
            <a:gs pos="72000">
              <a:srgbClr val="0047FF"/>
            </a:gs>
            <a:gs pos="87000">
              <a:srgbClr val="000082"/>
            </a:gs>
            <a:gs pos="100000">
              <a:srgbClr val="0047FF"/>
            </a:gs>
          </a:gsLst>
          <a:lin ang="5400000" scaled="0"/>
        </a:gradFill>
        <a:effectLst/>
      </p:bgPr>
    </p:bg>
    <p:spTree>
      <p:nvGrpSpPr>
        <p:cNvPr id="1" name=""/>
        <p:cNvGrpSpPr/>
        <p:nvPr/>
      </p:nvGrpSpPr>
      <p:grpSpPr>
        <a:xfrm>
          <a:off x="0" y="0"/>
          <a:ext cx="0" cy="0"/>
          <a:chOff x="0" y="0"/>
          <a:chExt cx="0" cy="0"/>
        </a:xfrm>
      </p:grpSpPr>
      <p:sp>
        <p:nvSpPr>
          <p:cNvPr id="2" name="Nadpis 1"/>
          <p:cNvSpPr>
            <a:spLocks noGrp="1"/>
          </p:cNvSpPr>
          <p:nvPr>
            <p:ph type="title"/>
          </p:nvPr>
        </p:nvSpPr>
        <p:spPr/>
        <p:txBody>
          <a:bodyPr>
            <a:normAutofit/>
          </a:bodyPr>
          <a:lstStyle/>
          <a:p>
            <a:r>
              <a:rPr lang="cs-CZ" sz="3200" b="1" u="sng" dirty="0" smtClean="0">
                <a:solidFill>
                  <a:schemeClr val="bg1"/>
                </a:solidFill>
              </a:rPr>
              <a:t>ROZLIŠUJTE</a:t>
            </a:r>
            <a:endParaRPr lang="cs-CZ" sz="3200" b="1" u="sng" dirty="0">
              <a:solidFill>
                <a:schemeClr val="bg1"/>
              </a:solidFill>
            </a:endParaRPr>
          </a:p>
        </p:txBody>
      </p:sp>
      <p:sp>
        <p:nvSpPr>
          <p:cNvPr id="3" name="Zástupný symbol pro obsah 2"/>
          <p:cNvSpPr>
            <a:spLocks noGrp="1"/>
          </p:cNvSpPr>
          <p:nvPr>
            <p:ph idx="1"/>
          </p:nvPr>
        </p:nvSpPr>
        <p:spPr/>
        <p:txBody>
          <a:bodyPr>
            <a:normAutofit/>
          </a:bodyPr>
          <a:lstStyle/>
          <a:p>
            <a:pPr marL="0" indent="0">
              <a:buNone/>
            </a:pPr>
            <a:r>
              <a:rPr lang="cs-CZ" sz="2400" i="1" dirty="0" smtClean="0">
                <a:solidFill>
                  <a:schemeClr val="bg1"/>
                </a:solidFill>
              </a:rPr>
              <a:t>My </a:t>
            </a:r>
            <a:r>
              <a:rPr lang="cs-CZ" sz="2400" dirty="0" smtClean="0">
                <a:solidFill>
                  <a:schemeClr val="bg1"/>
                </a:solidFill>
              </a:rPr>
              <a:t>– M_ </a:t>
            </a:r>
            <a:r>
              <a:rPr lang="cs-CZ" sz="2400" dirty="0" err="1" smtClean="0">
                <a:solidFill>
                  <a:schemeClr val="bg1"/>
                </a:solidFill>
              </a:rPr>
              <a:t>l_žujeme</a:t>
            </a:r>
            <a:r>
              <a:rPr lang="cs-CZ" sz="2400" dirty="0" smtClean="0">
                <a:solidFill>
                  <a:schemeClr val="bg1"/>
                </a:solidFill>
              </a:rPr>
              <a:t>.			</a:t>
            </a:r>
            <a:r>
              <a:rPr lang="cs-CZ" sz="2400" i="1" dirty="0" smtClean="0">
                <a:solidFill>
                  <a:schemeClr val="bg1"/>
                </a:solidFill>
              </a:rPr>
              <a:t>Mi – </a:t>
            </a:r>
            <a:r>
              <a:rPr lang="cs-CZ" sz="2400" dirty="0" smtClean="0">
                <a:solidFill>
                  <a:schemeClr val="bg1"/>
                </a:solidFill>
              </a:rPr>
              <a:t>Dej m_ to pero!</a:t>
            </a:r>
          </a:p>
          <a:p>
            <a:pPr marL="0" indent="0">
              <a:buNone/>
            </a:pPr>
            <a:r>
              <a:rPr lang="cs-CZ" sz="2400" i="1" dirty="0" smtClean="0">
                <a:solidFill>
                  <a:schemeClr val="bg1"/>
                </a:solidFill>
              </a:rPr>
              <a:t>Mýt – </a:t>
            </a:r>
            <a:r>
              <a:rPr lang="cs-CZ" sz="2400" dirty="0" smtClean="0">
                <a:solidFill>
                  <a:schemeClr val="bg1"/>
                </a:solidFill>
              </a:rPr>
              <a:t>Maminka bude </a:t>
            </a:r>
            <a:r>
              <a:rPr lang="cs-CZ" sz="2400" dirty="0" err="1" smtClean="0">
                <a:solidFill>
                  <a:schemeClr val="bg1"/>
                </a:solidFill>
              </a:rPr>
              <a:t>m_t</a:t>
            </a:r>
            <a:r>
              <a:rPr lang="cs-CZ" sz="2400" dirty="0" smtClean="0">
                <a:solidFill>
                  <a:schemeClr val="bg1"/>
                </a:solidFill>
              </a:rPr>
              <a:t> nádobí.	</a:t>
            </a:r>
            <a:r>
              <a:rPr lang="cs-CZ" sz="2400" i="1" dirty="0" smtClean="0">
                <a:solidFill>
                  <a:schemeClr val="bg1"/>
                </a:solidFill>
              </a:rPr>
              <a:t>Mít – </a:t>
            </a:r>
            <a:r>
              <a:rPr lang="cs-CZ" sz="2400" dirty="0" smtClean="0">
                <a:solidFill>
                  <a:schemeClr val="bg1"/>
                </a:solidFill>
              </a:rPr>
              <a:t>Chci </a:t>
            </a:r>
            <a:r>
              <a:rPr lang="cs-CZ" sz="2400" dirty="0" err="1" smtClean="0">
                <a:solidFill>
                  <a:schemeClr val="bg1"/>
                </a:solidFill>
              </a:rPr>
              <a:t>m_t</a:t>
            </a:r>
            <a:r>
              <a:rPr lang="cs-CZ" sz="2400" dirty="0" smtClean="0">
                <a:solidFill>
                  <a:schemeClr val="bg1"/>
                </a:solidFill>
              </a:rPr>
              <a:t> psa.</a:t>
            </a:r>
          </a:p>
          <a:p>
            <a:pPr marL="0" indent="0">
              <a:buNone/>
            </a:pPr>
            <a:r>
              <a:rPr lang="cs-CZ" sz="2400" i="1" dirty="0" smtClean="0">
                <a:solidFill>
                  <a:schemeClr val="bg1"/>
                </a:solidFill>
              </a:rPr>
              <a:t>Myla – </a:t>
            </a:r>
            <a:r>
              <a:rPr lang="cs-CZ" sz="2400" dirty="0" smtClean="0">
                <a:solidFill>
                  <a:schemeClr val="bg1"/>
                </a:solidFill>
              </a:rPr>
              <a:t>Sestra si </a:t>
            </a:r>
            <a:r>
              <a:rPr lang="cs-CZ" sz="2400" dirty="0" err="1" smtClean="0">
                <a:solidFill>
                  <a:schemeClr val="bg1"/>
                </a:solidFill>
              </a:rPr>
              <a:t>m_la</a:t>
            </a:r>
            <a:r>
              <a:rPr lang="cs-CZ" sz="2400" dirty="0" smtClean="0">
                <a:solidFill>
                  <a:schemeClr val="bg1"/>
                </a:solidFill>
              </a:rPr>
              <a:t> kolo.		</a:t>
            </a:r>
            <a:r>
              <a:rPr lang="cs-CZ" sz="2400" i="1" dirty="0" smtClean="0">
                <a:solidFill>
                  <a:schemeClr val="bg1"/>
                </a:solidFill>
              </a:rPr>
              <a:t>Milá – 	</a:t>
            </a:r>
            <a:r>
              <a:rPr lang="cs-CZ" sz="2400" dirty="0" smtClean="0">
                <a:solidFill>
                  <a:schemeClr val="bg1"/>
                </a:solidFill>
              </a:rPr>
              <a:t>Moje </a:t>
            </a:r>
            <a:r>
              <a:rPr lang="cs-CZ" sz="2400" dirty="0" err="1" smtClean="0">
                <a:solidFill>
                  <a:schemeClr val="bg1"/>
                </a:solidFill>
              </a:rPr>
              <a:t>bab_čka</a:t>
            </a:r>
            <a:r>
              <a:rPr lang="cs-CZ" sz="2400" dirty="0" smtClean="0">
                <a:solidFill>
                  <a:schemeClr val="bg1"/>
                </a:solidFill>
              </a:rPr>
              <a:t> je 						</a:t>
            </a:r>
            <a:r>
              <a:rPr lang="cs-CZ" sz="2400" dirty="0" err="1" smtClean="0">
                <a:solidFill>
                  <a:schemeClr val="bg1"/>
                </a:solidFill>
              </a:rPr>
              <a:t>m_lá</a:t>
            </a:r>
            <a:r>
              <a:rPr lang="cs-CZ" sz="2400" dirty="0" smtClean="0">
                <a:solidFill>
                  <a:schemeClr val="bg1"/>
                </a:solidFill>
              </a:rPr>
              <a:t>.</a:t>
            </a:r>
          </a:p>
          <a:p>
            <a:pPr marL="0" indent="0">
              <a:buNone/>
            </a:pPr>
            <a:r>
              <a:rPr lang="cs-CZ" sz="2400" i="1" dirty="0">
                <a:solidFill>
                  <a:schemeClr val="bg1"/>
                </a:solidFill>
              </a:rPr>
              <a:t>M</a:t>
            </a:r>
            <a:r>
              <a:rPr lang="cs-CZ" sz="2400" i="1" dirty="0" smtClean="0">
                <a:solidFill>
                  <a:schemeClr val="bg1"/>
                </a:solidFill>
              </a:rPr>
              <a:t>ýlí se – </a:t>
            </a:r>
            <a:r>
              <a:rPr lang="cs-CZ" sz="2400" dirty="0" smtClean="0">
                <a:solidFill>
                  <a:schemeClr val="bg1"/>
                </a:solidFill>
              </a:rPr>
              <a:t>Pořád se </a:t>
            </a:r>
            <a:r>
              <a:rPr lang="cs-CZ" sz="2400" dirty="0" err="1" smtClean="0">
                <a:solidFill>
                  <a:schemeClr val="bg1"/>
                </a:solidFill>
              </a:rPr>
              <a:t>m_líš</a:t>
            </a:r>
            <a:r>
              <a:rPr lang="cs-CZ" sz="2400" dirty="0" smtClean="0">
                <a:solidFill>
                  <a:schemeClr val="bg1"/>
                </a:solidFill>
              </a:rPr>
              <a:t>.		</a:t>
            </a:r>
            <a:r>
              <a:rPr lang="cs-CZ" sz="2400" i="1" dirty="0" smtClean="0">
                <a:solidFill>
                  <a:schemeClr val="bg1"/>
                </a:solidFill>
              </a:rPr>
              <a:t>Milý – </a:t>
            </a:r>
            <a:r>
              <a:rPr lang="cs-CZ" sz="2400" dirty="0" smtClean="0">
                <a:solidFill>
                  <a:schemeClr val="bg1"/>
                </a:solidFill>
              </a:rPr>
              <a:t>Václav je </a:t>
            </a:r>
            <a:r>
              <a:rPr lang="cs-CZ" sz="2400" dirty="0" err="1" smtClean="0">
                <a:solidFill>
                  <a:schemeClr val="bg1"/>
                </a:solidFill>
              </a:rPr>
              <a:t>m_lý</a:t>
            </a:r>
            <a:r>
              <a:rPr lang="cs-CZ" sz="2400" dirty="0" smtClean="0">
                <a:solidFill>
                  <a:schemeClr val="bg1"/>
                </a:solidFill>
              </a:rPr>
              <a:t>.</a:t>
            </a:r>
          </a:p>
          <a:p>
            <a:pPr marL="0" indent="0">
              <a:buNone/>
            </a:pPr>
            <a:r>
              <a:rPr lang="cs-CZ" sz="2400" i="1" dirty="0" smtClean="0">
                <a:solidFill>
                  <a:schemeClr val="bg1"/>
                </a:solidFill>
              </a:rPr>
              <a:t>Myji – </a:t>
            </a:r>
            <a:r>
              <a:rPr lang="cs-CZ" sz="2400" dirty="0" smtClean="0">
                <a:solidFill>
                  <a:schemeClr val="bg1"/>
                </a:solidFill>
              </a:rPr>
              <a:t>Neustále si </a:t>
            </a:r>
            <a:r>
              <a:rPr lang="cs-CZ" sz="2400" dirty="0" err="1" smtClean="0">
                <a:solidFill>
                  <a:schemeClr val="bg1"/>
                </a:solidFill>
              </a:rPr>
              <a:t>m_ji</a:t>
            </a:r>
            <a:r>
              <a:rPr lang="cs-CZ" sz="2400" dirty="0" smtClean="0">
                <a:solidFill>
                  <a:schemeClr val="bg1"/>
                </a:solidFill>
              </a:rPr>
              <a:t> ruce.		Míjí – Čas rychle </a:t>
            </a:r>
            <a:r>
              <a:rPr lang="cs-CZ" sz="2400" dirty="0" err="1" smtClean="0">
                <a:solidFill>
                  <a:schemeClr val="bg1"/>
                </a:solidFill>
              </a:rPr>
              <a:t>m_jí</a:t>
            </a:r>
            <a:r>
              <a:rPr lang="cs-CZ" sz="2400" dirty="0" smtClean="0">
                <a:solidFill>
                  <a:schemeClr val="bg1"/>
                </a:solidFill>
              </a:rPr>
              <a:t>.</a:t>
            </a:r>
          </a:p>
          <a:p>
            <a:pPr marL="0" indent="0">
              <a:buNone/>
            </a:pPr>
            <a:endParaRPr lang="cs-CZ" sz="2400" i="1" dirty="0">
              <a:solidFill>
                <a:schemeClr val="bg1"/>
              </a:solidFill>
            </a:endParaRPr>
          </a:p>
          <a:p>
            <a:pPr marL="0" indent="0">
              <a:buNone/>
            </a:pPr>
            <a:r>
              <a:rPr lang="cs-CZ" sz="1800" b="1" i="1" dirty="0" smtClean="0">
                <a:solidFill>
                  <a:schemeClr val="bg1"/>
                </a:solidFill>
              </a:rPr>
              <a:t>Řešení: </a:t>
            </a:r>
            <a:r>
              <a:rPr lang="cs-CZ" sz="1800" dirty="0" smtClean="0">
                <a:solidFill>
                  <a:schemeClr val="bg1"/>
                </a:solidFill>
              </a:rPr>
              <a:t>My lyžujeme. Dej mi to pero. Maminka bude mýt auto. Chci mít psa. Sestra si myla kolo. Moje babička je milá. Pořád se mýlíš. Václav je milý. Neustále se myji ruce. Čas rychle míjí.</a:t>
            </a:r>
            <a:r>
              <a:rPr lang="cs-CZ" sz="2400" i="1" dirty="0" smtClean="0">
                <a:solidFill>
                  <a:schemeClr val="bg1"/>
                </a:solidFill>
              </a:rPr>
              <a:t> </a:t>
            </a:r>
            <a:r>
              <a:rPr lang="cs-CZ" sz="2400" dirty="0" smtClean="0">
                <a:solidFill>
                  <a:schemeClr val="bg1"/>
                </a:solidFill>
              </a:rPr>
              <a:t>	</a:t>
            </a:r>
            <a:endParaRPr lang="cs-CZ" sz="2400" i="1" dirty="0">
              <a:solidFill>
                <a:schemeClr val="bg1"/>
              </a:solidFill>
            </a:endParaRPr>
          </a:p>
        </p:txBody>
      </p:sp>
      <p:sp>
        <p:nvSpPr>
          <p:cNvPr id="4" name="Zástupný symbol pro zápatí 3"/>
          <p:cNvSpPr>
            <a:spLocks noGrp="1"/>
          </p:cNvSpPr>
          <p:nvPr>
            <p:ph type="ftr" sz="quarter" idx="11"/>
          </p:nvPr>
        </p:nvSpPr>
        <p:spPr>
          <a:xfrm>
            <a:off x="323528" y="6356350"/>
            <a:ext cx="8496944" cy="365125"/>
          </a:xfrm>
        </p:spPr>
        <p:txBody>
          <a:bodyPr/>
          <a:lstStyle/>
          <a:p>
            <a:endParaRPr lang="cs-CZ" i="1" dirty="0">
              <a:solidFill>
                <a:schemeClr val="bg1"/>
              </a:solidFill>
            </a:endParaRPr>
          </a:p>
          <a:p>
            <a:endParaRPr lang="cs-CZ" i="1" dirty="0" smtClean="0">
              <a:solidFill>
                <a:schemeClr val="bg1"/>
              </a:solidFill>
            </a:endParaRPr>
          </a:p>
          <a:p>
            <a:r>
              <a:rPr lang="cs-CZ" i="1" dirty="0" smtClean="0">
                <a:solidFill>
                  <a:schemeClr val="bg1"/>
                </a:solidFill>
              </a:rPr>
              <a:t>Autorem </a:t>
            </a:r>
            <a:r>
              <a:rPr lang="cs-CZ" i="1" dirty="0">
                <a:solidFill>
                  <a:schemeClr val="bg1"/>
                </a:solidFill>
              </a:rPr>
              <a:t>materiálu a všech jeho částí, není - </a:t>
            </a:r>
            <a:r>
              <a:rPr lang="cs-CZ" i="1" dirty="0" err="1">
                <a:solidFill>
                  <a:schemeClr val="bg1"/>
                </a:solidFill>
              </a:rPr>
              <a:t>li</a:t>
            </a:r>
            <a:r>
              <a:rPr lang="cs-CZ" i="1" dirty="0">
                <a:solidFill>
                  <a:schemeClr val="bg1"/>
                </a:solidFill>
              </a:rPr>
              <a:t> uvedeno jinak, je Bc. Michaela Maixnerová, financováno z ESF a státního rozpočtu ČR.</a:t>
            </a:r>
          </a:p>
          <a:p>
            <a:endParaRPr lang="cs-CZ" dirty="0">
              <a:solidFill>
                <a:schemeClr val="bg1"/>
              </a:solidFill>
            </a:endParaRPr>
          </a:p>
          <a:p>
            <a:endParaRPr lang="cs-CZ" dirty="0">
              <a:solidFill>
                <a:schemeClr val="bg1"/>
              </a:solidFill>
            </a:endParaRPr>
          </a:p>
          <a:p>
            <a:endParaRPr lang="cs-CZ" dirty="0"/>
          </a:p>
        </p:txBody>
      </p:sp>
      <p:sp>
        <p:nvSpPr>
          <p:cNvPr id="5" name="TextovéPole 4"/>
          <p:cNvSpPr txBox="1"/>
          <p:nvPr/>
        </p:nvSpPr>
        <p:spPr>
          <a:xfrm>
            <a:off x="1691680" y="188640"/>
            <a:ext cx="5472608" cy="369332"/>
          </a:xfrm>
          <a:prstGeom prst="rect">
            <a:avLst/>
          </a:prstGeom>
          <a:noFill/>
        </p:spPr>
        <p:txBody>
          <a:bodyPr wrap="square" rtlCol="0">
            <a:spAutoFit/>
          </a:bodyPr>
          <a:lstStyle/>
          <a:p>
            <a:pPr algn="ctr"/>
            <a:r>
              <a:rPr lang="cs-CZ" b="1" dirty="0" smtClean="0">
                <a:solidFill>
                  <a:schemeClr val="bg1"/>
                </a:solidFill>
              </a:rPr>
              <a:t>VY_12_INOVACE_34_VYJMENOVANÁ SLOVA PO M</a:t>
            </a:r>
            <a:endParaRPr lang="cs-CZ" b="1" dirty="0">
              <a:solidFill>
                <a:schemeClr val="bg1"/>
              </a:solidFill>
            </a:endParaRPr>
          </a:p>
        </p:txBody>
      </p:sp>
    </p:spTree>
    <p:extLst>
      <p:ext uri="{BB962C8B-B14F-4D97-AF65-F5344CB8AC3E}">
        <p14:creationId xmlns:p14="http://schemas.microsoft.com/office/powerpoint/2010/main" val="367793919"/>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spd="slow"/>
    </mc:Fallback>
  </mc:AlternateContent>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inVertical)">
                                      <p:cBhvr>
                                        <p:cTn id="7" dur="5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grpId="0" nodeType="clickEffect">
                                  <p:stCondLst>
                                    <p:cond delay="0"/>
                                  </p:stCondLst>
                                  <p:childTnLst>
                                    <p:set>
                                      <p:cBhvr>
                                        <p:cTn id="11" dur="1" fill="hold">
                                          <p:stCondLst>
                                            <p:cond delay="0"/>
                                          </p:stCondLst>
                                        </p:cTn>
                                        <p:tgtEl>
                                          <p:spTgt spid="3">
                                            <p:txEl>
                                              <p:pRg st="0" end="0"/>
                                            </p:txEl>
                                          </p:spTgt>
                                        </p:tgtEl>
                                        <p:attrNameLst>
                                          <p:attrName>style.visibility</p:attrName>
                                        </p:attrNameLst>
                                      </p:cBhvr>
                                      <p:to>
                                        <p:strVal val="visible"/>
                                      </p:to>
                                    </p:set>
                                    <p:animEffect transition="in" filter="barn(inVertical)">
                                      <p:cBhvr>
                                        <p:cTn id="12" dur="500"/>
                                        <p:tgtEl>
                                          <p:spTgt spid="3">
                                            <p:txEl>
                                              <p:pRg st="0" end="0"/>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grpId="0" nodeType="clickEffect">
                                  <p:stCondLst>
                                    <p:cond delay="0"/>
                                  </p:stCondLst>
                                  <p:childTnLst>
                                    <p:set>
                                      <p:cBhvr>
                                        <p:cTn id="16" dur="1" fill="hold">
                                          <p:stCondLst>
                                            <p:cond delay="0"/>
                                          </p:stCondLst>
                                        </p:cTn>
                                        <p:tgtEl>
                                          <p:spTgt spid="3">
                                            <p:txEl>
                                              <p:pRg st="1" end="1"/>
                                            </p:txEl>
                                          </p:spTgt>
                                        </p:tgtEl>
                                        <p:attrNameLst>
                                          <p:attrName>style.visibility</p:attrName>
                                        </p:attrNameLst>
                                      </p:cBhvr>
                                      <p:to>
                                        <p:strVal val="visible"/>
                                      </p:to>
                                    </p:set>
                                    <p:animEffect transition="in" filter="barn(inVertical)">
                                      <p:cBhvr>
                                        <p:cTn id="17" dur="500"/>
                                        <p:tgtEl>
                                          <p:spTgt spid="3">
                                            <p:txEl>
                                              <p:pRg st="1" end="1"/>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grpId="0" nodeType="clickEffect">
                                  <p:stCondLst>
                                    <p:cond delay="0"/>
                                  </p:stCondLst>
                                  <p:childTnLst>
                                    <p:set>
                                      <p:cBhvr>
                                        <p:cTn id="21" dur="1" fill="hold">
                                          <p:stCondLst>
                                            <p:cond delay="0"/>
                                          </p:stCondLst>
                                        </p:cTn>
                                        <p:tgtEl>
                                          <p:spTgt spid="3">
                                            <p:txEl>
                                              <p:pRg st="2" end="2"/>
                                            </p:txEl>
                                          </p:spTgt>
                                        </p:tgtEl>
                                        <p:attrNameLst>
                                          <p:attrName>style.visibility</p:attrName>
                                        </p:attrNameLst>
                                      </p:cBhvr>
                                      <p:to>
                                        <p:strVal val="visible"/>
                                      </p:to>
                                    </p:set>
                                    <p:animEffect transition="in" filter="barn(inVertical)">
                                      <p:cBhvr>
                                        <p:cTn id="22" dur="500"/>
                                        <p:tgtEl>
                                          <p:spTgt spid="3">
                                            <p:txEl>
                                              <p:pRg st="2" end="2"/>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6" presetClass="entr" presetSubtype="21" fill="hold" grpId="0" nodeType="clickEffect">
                                  <p:stCondLst>
                                    <p:cond delay="0"/>
                                  </p:stCondLst>
                                  <p:childTnLst>
                                    <p:set>
                                      <p:cBhvr>
                                        <p:cTn id="26" dur="1" fill="hold">
                                          <p:stCondLst>
                                            <p:cond delay="0"/>
                                          </p:stCondLst>
                                        </p:cTn>
                                        <p:tgtEl>
                                          <p:spTgt spid="3">
                                            <p:txEl>
                                              <p:pRg st="3" end="3"/>
                                            </p:txEl>
                                          </p:spTgt>
                                        </p:tgtEl>
                                        <p:attrNameLst>
                                          <p:attrName>style.visibility</p:attrName>
                                        </p:attrNameLst>
                                      </p:cBhvr>
                                      <p:to>
                                        <p:strVal val="visible"/>
                                      </p:to>
                                    </p:set>
                                    <p:animEffect transition="in" filter="barn(inVertical)">
                                      <p:cBhvr>
                                        <p:cTn id="27" dur="500"/>
                                        <p:tgtEl>
                                          <p:spTgt spid="3">
                                            <p:txEl>
                                              <p:pRg st="3" end="3"/>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6" presetClass="entr" presetSubtype="21" fill="hold" grpId="0" nodeType="clickEffect">
                                  <p:stCondLst>
                                    <p:cond delay="0"/>
                                  </p:stCondLst>
                                  <p:childTnLst>
                                    <p:set>
                                      <p:cBhvr>
                                        <p:cTn id="31" dur="1" fill="hold">
                                          <p:stCondLst>
                                            <p:cond delay="0"/>
                                          </p:stCondLst>
                                        </p:cTn>
                                        <p:tgtEl>
                                          <p:spTgt spid="3">
                                            <p:txEl>
                                              <p:pRg st="4" end="4"/>
                                            </p:txEl>
                                          </p:spTgt>
                                        </p:tgtEl>
                                        <p:attrNameLst>
                                          <p:attrName>style.visibility</p:attrName>
                                        </p:attrNameLst>
                                      </p:cBhvr>
                                      <p:to>
                                        <p:strVal val="visible"/>
                                      </p:to>
                                    </p:set>
                                    <p:animEffect transition="in" filter="barn(inVertical)">
                                      <p:cBhvr>
                                        <p:cTn id="32" dur="500"/>
                                        <p:tgtEl>
                                          <p:spTgt spid="3">
                                            <p:txEl>
                                              <p:pRg st="4" end="4"/>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6" presetClass="entr" presetSubtype="21"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Effect transition="in" filter="barn(inVertical)">
                                      <p:cBhvr>
                                        <p:cTn id="37" dur="500"/>
                                        <p:tgtEl>
                                          <p:spTgt spid="3">
                                            <p:txEl>
                                              <p:pRg st="6" end="6"/>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theme1.xml><?xml version="1.0" encoding="utf-8"?>
<a:theme xmlns:a="http://schemas.openxmlformats.org/drawingml/2006/main" name="Motiv systému Office">
  <a:themeElements>
    <a:clrScheme name="Kancelář">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Kancelář">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Kancelář">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1</TotalTime>
  <Words>69</Words>
  <Application>Microsoft Office PowerPoint</Application>
  <PresentationFormat>Předvádění na obrazovce (4:3)</PresentationFormat>
  <Paragraphs>17</Paragraphs>
  <Slides>2</Slides>
  <Notes>0</Notes>
  <HiddenSlides>0</HiddenSlides>
  <MMClips>0</MMClips>
  <ScaleCrop>false</ScaleCrop>
  <HeadingPairs>
    <vt:vector size="4" baseType="variant">
      <vt:variant>
        <vt:lpstr>Motiv</vt:lpstr>
      </vt:variant>
      <vt:variant>
        <vt:i4>1</vt:i4>
      </vt:variant>
      <vt:variant>
        <vt:lpstr>Nadpisy snímků</vt:lpstr>
      </vt:variant>
      <vt:variant>
        <vt:i4>2</vt:i4>
      </vt:variant>
    </vt:vector>
  </HeadingPairs>
  <TitlesOfParts>
    <vt:vector size="3" baseType="lpstr">
      <vt:lpstr>Motiv systému Office</vt:lpstr>
      <vt:lpstr>VY_12_INOVACE_34_VYJMENOVANÁ SLOVA PO M </vt:lpstr>
      <vt:lpstr>ROZLIŠUJTE</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ROZLIŠUJTE</dc:title>
  <dc:creator>pc</dc:creator>
  <cp:lastModifiedBy>pc</cp:lastModifiedBy>
  <cp:revision>5</cp:revision>
  <dcterms:created xsi:type="dcterms:W3CDTF">2011-03-31T20:41:24Z</dcterms:created>
  <dcterms:modified xsi:type="dcterms:W3CDTF">2011-04-27T13:08:19Z</dcterms:modified>
</cp:coreProperties>
</file>