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E51174-4DF5-464C-A9B0-3CCE11F4185F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2E53D9-F0F3-42B4-982C-686AB67AB1E0}">
      <dgm:prSet phldrT="[Text]"/>
      <dgm:spPr/>
      <dgm:t>
        <a:bodyPr/>
        <a:lstStyle/>
        <a:p>
          <a:r>
            <a:rPr lang="cs-CZ" dirty="0" smtClean="0"/>
            <a:t>MÝT</a:t>
          </a:r>
          <a:endParaRPr lang="cs-CZ" dirty="0"/>
        </a:p>
      </dgm:t>
    </dgm:pt>
    <dgm:pt modelId="{920FA3C9-1C5D-44DD-9B71-D663A70E115C}" type="parTrans" cxnId="{2F38BFCE-F396-4C4F-B0BE-4735FF886204}">
      <dgm:prSet/>
      <dgm:spPr/>
      <dgm:t>
        <a:bodyPr/>
        <a:lstStyle/>
        <a:p>
          <a:endParaRPr lang="cs-CZ"/>
        </a:p>
      </dgm:t>
    </dgm:pt>
    <dgm:pt modelId="{90C6B31D-73F2-4A84-8B7E-577D7BF77229}" type="sibTrans" cxnId="{2F38BFCE-F396-4C4F-B0BE-4735FF886204}">
      <dgm:prSet/>
      <dgm:spPr/>
      <dgm:t>
        <a:bodyPr/>
        <a:lstStyle/>
        <a:p>
          <a:endParaRPr lang="cs-CZ"/>
        </a:p>
      </dgm:t>
    </dgm:pt>
    <dgm:pt modelId="{2FF7D25B-6F3D-470A-846F-42F0941CCEEA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9AA7E03B-C328-40B3-A294-8700E29C3567}" type="sibTrans" cxnId="{95FFA3CF-9539-4E16-8FA5-D88BBDFF6E15}">
      <dgm:prSet/>
      <dgm:spPr/>
      <dgm:t>
        <a:bodyPr/>
        <a:lstStyle/>
        <a:p>
          <a:endParaRPr lang="cs-CZ"/>
        </a:p>
      </dgm:t>
    </dgm:pt>
    <dgm:pt modelId="{E9BFD825-3360-46BA-8FC1-A11866A33BAA}" type="parTrans" cxnId="{95FFA3CF-9539-4E16-8FA5-D88BBDFF6E15}">
      <dgm:prSet/>
      <dgm:spPr/>
      <dgm:t>
        <a:bodyPr/>
        <a:lstStyle/>
        <a:p>
          <a:endParaRPr lang="cs-CZ"/>
        </a:p>
      </dgm:t>
    </dgm:pt>
    <dgm:pt modelId="{0CE147C7-4B65-43B2-A1C9-04BB7C290BFD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5A386D6A-E4A2-472E-8901-42B1CC1551CD}" type="sibTrans" cxnId="{87282C61-DE5F-412D-9AE1-00CDF939F874}">
      <dgm:prSet/>
      <dgm:spPr/>
      <dgm:t>
        <a:bodyPr/>
        <a:lstStyle/>
        <a:p>
          <a:endParaRPr lang="cs-CZ"/>
        </a:p>
      </dgm:t>
    </dgm:pt>
    <dgm:pt modelId="{EF4C19B3-0566-4C13-9DA1-A96C0BD9CFFB}" type="parTrans" cxnId="{87282C61-DE5F-412D-9AE1-00CDF939F874}">
      <dgm:prSet/>
      <dgm:spPr/>
      <dgm:t>
        <a:bodyPr/>
        <a:lstStyle/>
        <a:p>
          <a:endParaRPr lang="cs-CZ"/>
        </a:p>
      </dgm:t>
    </dgm:pt>
    <dgm:pt modelId="{FBD746B5-B3B9-4E66-B49A-13BEFA858545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692DCB61-72D5-4116-A75C-4D10C61EFA78}" type="sibTrans" cxnId="{C36BA91F-B3FC-4E35-A092-408127329A6B}">
      <dgm:prSet/>
      <dgm:spPr/>
      <dgm:t>
        <a:bodyPr/>
        <a:lstStyle/>
        <a:p>
          <a:endParaRPr lang="cs-CZ"/>
        </a:p>
      </dgm:t>
    </dgm:pt>
    <dgm:pt modelId="{2A1BCE31-748C-48C7-9460-2CF5B37C2A4A}" type="parTrans" cxnId="{C36BA91F-B3FC-4E35-A092-408127329A6B}">
      <dgm:prSet/>
      <dgm:spPr/>
      <dgm:t>
        <a:bodyPr/>
        <a:lstStyle/>
        <a:p>
          <a:endParaRPr lang="cs-CZ"/>
        </a:p>
      </dgm:t>
    </dgm:pt>
    <dgm:pt modelId="{07223DE1-874D-42FA-8AF0-D233DF0BF8F1}" type="pres">
      <dgm:prSet presAssocID="{67E51174-4DF5-464C-A9B0-3CCE11F4185F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8723E5-392E-4FAE-B91D-C353ACCD19A2}" type="pres">
      <dgm:prSet presAssocID="{7E2E53D9-F0F3-42B4-982C-686AB67AB1E0}" presName="root1" presStyleCnt="0"/>
      <dgm:spPr/>
    </dgm:pt>
    <dgm:pt modelId="{877B696A-B4CF-4450-BDF0-D0B04F211AE8}" type="pres">
      <dgm:prSet presAssocID="{7E2E53D9-F0F3-42B4-982C-686AB67AB1E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C87458-8C1F-414D-BBC8-CF09002821DC}" type="pres">
      <dgm:prSet presAssocID="{7E2E53D9-F0F3-42B4-982C-686AB67AB1E0}" presName="level2hierChild" presStyleCnt="0"/>
      <dgm:spPr/>
    </dgm:pt>
    <dgm:pt modelId="{E80C0B3F-469E-4F48-8E2B-4F93355C718E}" type="pres">
      <dgm:prSet presAssocID="{E9BFD825-3360-46BA-8FC1-A11866A33BAA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AF50FA04-321B-4044-89F2-8BCF33FC35DC}" type="pres">
      <dgm:prSet presAssocID="{E9BFD825-3360-46BA-8FC1-A11866A33BAA}" presName="connTx" presStyleLbl="parChTrans1D2" presStyleIdx="0" presStyleCnt="3"/>
      <dgm:spPr/>
      <dgm:t>
        <a:bodyPr/>
        <a:lstStyle/>
        <a:p>
          <a:endParaRPr lang="cs-CZ"/>
        </a:p>
      </dgm:t>
    </dgm:pt>
    <dgm:pt modelId="{6A6454AB-09AA-4C92-BB0D-EE25B0FB5A36}" type="pres">
      <dgm:prSet presAssocID="{2FF7D25B-6F3D-470A-846F-42F0941CCEEA}" presName="root2" presStyleCnt="0"/>
      <dgm:spPr/>
    </dgm:pt>
    <dgm:pt modelId="{2B19054C-F385-434F-BD11-29C0EC943E8F}" type="pres">
      <dgm:prSet presAssocID="{2FF7D25B-6F3D-470A-846F-42F0941CCEEA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EA79A4-DC76-4857-AD74-9501D8FE7A79}" type="pres">
      <dgm:prSet presAssocID="{2FF7D25B-6F3D-470A-846F-42F0941CCEEA}" presName="level3hierChild" presStyleCnt="0"/>
      <dgm:spPr/>
    </dgm:pt>
    <dgm:pt modelId="{703ED86F-7734-4B9B-BA9C-2331586DE3DE}" type="pres">
      <dgm:prSet presAssocID="{2A1BCE31-748C-48C7-9460-2CF5B37C2A4A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19FAD035-D4DD-44AF-A244-6DCA687CE064}" type="pres">
      <dgm:prSet presAssocID="{2A1BCE31-748C-48C7-9460-2CF5B37C2A4A}" presName="connTx" presStyleLbl="parChTrans1D2" presStyleIdx="1" presStyleCnt="3"/>
      <dgm:spPr/>
      <dgm:t>
        <a:bodyPr/>
        <a:lstStyle/>
        <a:p>
          <a:endParaRPr lang="cs-CZ"/>
        </a:p>
      </dgm:t>
    </dgm:pt>
    <dgm:pt modelId="{602DEE23-AADE-4E81-9489-30E09E5B94E5}" type="pres">
      <dgm:prSet presAssocID="{FBD746B5-B3B9-4E66-B49A-13BEFA858545}" presName="root2" presStyleCnt="0"/>
      <dgm:spPr/>
    </dgm:pt>
    <dgm:pt modelId="{CACE32A0-8A0A-4980-8041-31B8310CF5C0}" type="pres">
      <dgm:prSet presAssocID="{FBD746B5-B3B9-4E66-B49A-13BEFA858545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EB1D1A3-5875-412E-BB1D-B73B0AA475E5}" type="pres">
      <dgm:prSet presAssocID="{FBD746B5-B3B9-4E66-B49A-13BEFA858545}" presName="level3hierChild" presStyleCnt="0"/>
      <dgm:spPr/>
    </dgm:pt>
    <dgm:pt modelId="{63EA00A5-0622-4B1F-9C8D-2213D6A0D482}" type="pres">
      <dgm:prSet presAssocID="{EF4C19B3-0566-4C13-9DA1-A96C0BD9CFFB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35CE8D39-8891-40BB-9646-1025090D1C59}" type="pres">
      <dgm:prSet presAssocID="{EF4C19B3-0566-4C13-9DA1-A96C0BD9CFFB}" presName="connTx" presStyleLbl="parChTrans1D2" presStyleIdx="2" presStyleCnt="3"/>
      <dgm:spPr/>
      <dgm:t>
        <a:bodyPr/>
        <a:lstStyle/>
        <a:p>
          <a:endParaRPr lang="cs-CZ"/>
        </a:p>
      </dgm:t>
    </dgm:pt>
    <dgm:pt modelId="{6CFD1F2F-6052-44B1-A8BB-B859B76E6FC0}" type="pres">
      <dgm:prSet presAssocID="{0CE147C7-4B65-43B2-A1C9-04BB7C290BFD}" presName="root2" presStyleCnt="0"/>
      <dgm:spPr/>
    </dgm:pt>
    <dgm:pt modelId="{27536429-C80E-4F52-881A-B71D57B73655}" type="pres">
      <dgm:prSet presAssocID="{0CE147C7-4B65-43B2-A1C9-04BB7C290BFD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5E44C0B-2366-464F-B926-904E2B7A4E7A}" type="pres">
      <dgm:prSet presAssocID="{0CE147C7-4B65-43B2-A1C9-04BB7C290BFD}" presName="level3hierChild" presStyleCnt="0"/>
      <dgm:spPr/>
    </dgm:pt>
  </dgm:ptLst>
  <dgm:cxnLst>
    <dgm:cxn modelId="{87D0AF58-D2BA-484A-80CF-6E9B50E29F69}" type="presOf" srcId="{67E51174-4DF5-464C-A9B0-3CCE11F4185F}" destId="{07223DE1-874D-42FA-8AF0-D233DF0BF8F1}" srcOrd="0" destOrd="0" presId="urn:microsoft.com/office/officeart/2008/layout/HorizontalMultiLevelHierarchy"/>
    <dgm:cxn modelId="{6F35D7D5-27DD-4CCC-8EF9-6DC3BE9C77D2}" type="presOf" srcId="{FBD746B5-B3B9-4E66-B49A-13BEFA858545}" destId="{CACE32A0-8A0A-4980-8041-31B8310CF5C0}" srcOrd="0" destOrd="0" presId="urn:microsoft.com/office/officeart/2008/layout/HorizontalMultiLevelHierarchy"/>
    <dgm:cxn modelId="{95FFA3CF-9539-4E16-8FA5-D88BBDFF6E15}" srcId="{7E2E53D9-F0F3-42B4-982C-686AB67AB1E0}" destId="{2FF7D25B-6F3D-470A-846F-42F0941CCEEA}" srcOrd="0" destOrd="0" parTransId="{E9BFD825-3360-46BA-8FC1-A11866A33BAA}" sibTransId="{9AA7E03B-C328-40B3-A294-8700E29C3567}"/>
    <dgm:cxn modelId="{2F38BFCE-F396-4C4F-B0BE-4735FF886204}" srcId="{67E51174-4DF5-464C-A9B0-3CCE11F4185F}" destId="{7E2E53D9-F0F3-42B4-982C-686AB67AB1E0}" srcOrd="0" destOrd="0" parTransId="{920FA3C9-1C5D-44DD-9B71-D663A70E115C}" sibTransId="{90C6B31D-73F2-4A84-8B7E-577D7BF77229}"/>
    <dgm:cxn modelId="{A2FBD254-1004-498F-92B1-69CAEABD98EC}" type="presOf" srcId="{EF4C19B3-0566-4C13-9DA1-A96C0BD9CFFB}" destId="{35CE8D39-8891-40BB-9646-1025090D1C59}" srcOrd="1" destOrd="0" presId="urn:microsoft.com/office/officeart/2008/layout/HorizontalMultiLevelHierarchy"/>
    <dgm:cxn modelId="{C36BA91F-B3FC-4E35-A092-408127329A6B}" srcId="{7E2E53D9-F0F3-42B4-982C-686AB67AB1E0}" destId="{FBD746B5-B3B9-4E66-B49A-13BEFA858545}" srcOrd="1" destOrd="0" parTransId="{2A1BCE31-748C-48C7-9460-2CF5B37C2A4A}" sibTransId="{692DCB61-72D5-4116-A75C-4D10C61EFA78}"/>
    <dgm:cxn modelId="{BF68EF98-CE89-44E2-ABD1-21F17D9E59FB}" type="presOf" srcId="{2A1BCE31-748C-48C7-9460-2CF5B37C2A4A}" destId="{703ED86F-7734-4B9B-BA9C-2331586DE3DE}" srcOrd="0" destOrd="0" presId="urn:microsoft.com/office/officeart/2008/layout/HorizontalMultiLevelHierarchy"/>
    <dgm:cxn modelId="{EB9196F8-03B6-4E2A-BF48-8274922F7C74}" type="presOf" srcId="{0CE147C7-4B65-43B2-A1C9-04BB7C290BFD}" destId="{27536429-C80E-4F52-881A-B71D57B73655}" srcOrd="0" destOrd="0" presId="urn:microsoft.com/office/officeart/2008/layout/HorizontalMultiLevelHierarchy"/>
    <dgm:cxn modelId="{25551670-263A-4CB9-BDD3-C85178B5F14E}" type="presOf" srcId="{EF4C19B3-0566-4C13-9DA1-A96C0BD9CFFB}" destId="{63EA00A5-0622-4B1F-9C8D-2213D6A0D482}" srcOrd="0" destOrd="0" presId="urn:microsoft.com/office/officeart/2008/layout/HorizontalMultiLevelHierarchy"/>
    <dgm:cxn modelId="{A84AE87B-4A5C-420F-B7D9-FEEBEA99171B}" type="presOf" srcId="{E9BFD825-3360-46BA-8FC1-A11866A33BAA}" destId="{AF50FA04-321B-4044-89F2-8BCF33FC35DC}" srcOrd="1" destOrd="0" presId="urn:microsoft.com/office/officeart/2008/layout/HorizontalMultiLevelHierarchy"/>
    <dgm:cxn modelId="{87282C61-DE5F-412D-9AE1-00CDF939F874}" srcId="{7E2E53D9-F0F3-42B4-982C-686AB67AB1E0}" destId="{0CE147C7-4B65-43B2-A1C9-04BB7C290BFD}" srcOrd="2" destOrd="0" parTransId="{EF4C19B3-0566-4C13-9DA1-A96C0BD9CFFB}" sibTransId="{5A386D6A-E4A2-472E-8901-42B1CC1551CD}"/>
    <dgm:cxn modelId="{CE17DAB4-46F1-4D11-B8C4-808FA041FCBD}" type="presOf" srcId="{E9BFD825-3360-46BA-8FC1-A11866A33BAA}" destId="{E80C0B3F-469E-4F48-8E2B-4F93355C718E}" srcOrd="0" destOrd="0" presId="urn:microsoft.com/office/officeart/2008/layout/HorizontalMultiLevelHierarchy"/>
    <dgm:cxn modelId="{F90EF564-EC0E-4AF3-B0B7-9C0858CF9127}" type="presOf" srcId="{2FF7D25B-6F3D-470A-846F-42F0941CCEEA}" destId="{2B19054C-F385-434F-BD11-29C0EC943E8F}" srcOrd="0" destOrd="0" presId="urn:microsoft.com/office/officeart/2008/layout/HorizontalMultiLevelHierarchy"/>
    <dgm:cxn modelId="{4F3A5FF4-4DBA-43DD-A136-80FBB0E42715}" type="presOf" srcId="{2A1BCE31-748C-48C7-9460-2CF5B37C2A4A}" destId="{19FAD035-D4DD-44AF-A244-6DCA687CE064}" srcOrd="1" destOrd="0" presId="urn:microsoft.com/office/officeart/2008/layout/HorizontalMultiLevelHierarchy"/>
    <dgm:cxn modelId="{6DF3DFD8-CC9E-4837-8BE0-835BF70B6F3A}" type="presOf" srcId="{7E2E53D9-F0F3-42B4-982C-686AB67AB1E0}" destId="{877B696A-B4CF-4450-BDF0-D0B04F211AE8}" srcOrd="0" destOrd="0" presId="urn:microsoft.com/office/officeart/2008/layout/HorizontalMultiLevelHierarchy"/>
    <dgm:cxn modelId="{2BF63197-98E8-42CE-9D8A-2DD1F52E321D}" type="presParOf" srcId="{07223DE1-874D-42FA-8AF0-D233DF0BF8F1}" destId="{8E8723E5-392E-4FAE-B91D-C353ACCD19A2}" srcOrd="0" destOrd="0" presId="urn:microsoft.com/office/officeart/2008/layout/HorizontalMultiLevelHierarchy"/>
    <dgm:cxn modelId="{D0D5EF5D-C384-40FC-8E24-534FF9658B75}" type="presParOf" srcId="{8E8723E5-392E-4FAE-B91D-C353ACCD19A2}" destId="{877B696A-B4CF-4450-BDF0-D0B04F211AE8}" srcOrd="0" destOrd="0" presId="urn:microsoft.com/office/officeart/2008/layout/HorizontalMultiLevelHierarchy"/>
    <dgm:cxn modelId="{A21953C8-1C1C-4230-A23E-D3F6C041E1D7}" type="presParOf" srcId="{8E8723E5-392E-4FAE-B91D-C353ACCD19A2}" destId="{E9C87458-8C1F-414D-BBC8-CF09002821DC}" srcOrd="1" destOrd="0" presId="urn:microsoft.com/office/officeart/2008/layout/HorizontalMultiLevelHierarchy"/>
    <dgm:cxn modelId="{23AAEF27-7274-457D-883D-24E448D7E727}" type="presParOf" srcId="{E9C87458-8C1F-414D-BBC8-CF09002821DC}" destId="{E80C0B3F-469E-4F48-8E2B-4F93355C718E}" srcOrd="0" destOrd="0" presId="urn:microsoft.com/office/officeart/2008/layout/HorizontalMultiLevelHierarchy"/>
    <dgm:cxn modelId="{734F5BBE-33EC-4299-9B19-51B142DD0BB8}" type="presParOf" srcId="{E80C0B3F-469E-4F48-8E2B-4F93355C718E}" destId="{AF50FA04-321B-4044-89F2-8BCF33FC35DC}" srcOrd="0" destOrd="0" presId="urn:microsoft.com/office/officeart/2008/layout/HorizontalMultiLevelHierarchy"/>
    <dgm:cxn modelId="{D3A379B1-D51A-474E-BCA1-CC7D582BC40F}" type="presParOf" srcId="{E9C87458-8C1F-414D-BBC8-CF09002821DC}" destId="{6A6454AB-09AA-4C92-BB0D-EE25B0FB5A36}" srcOrd="1" destOrd="0" presId="urn:microsoft.com/office/officeart/2008/layout/HorizontalMultiLevelHierarchy"/>
    <dgm:cxn modelId="{DF1801F9-ABED-4CF8-AC2B-DA349B799104}" type="presParOf" srcId="{6A6454AB-09AA-4C92-BB0D-EE25B0FB5A36}" destId="{2B19054C-F385-434F-BD11-29C0EC943E8F}" srcOrd="0" destOrd="0" presId="urn:microsoft.com/office/officeart/2008/layout/HorizontalMultiLevelHierarchy"/>
    <dgm:cxn modelId="{224F789A-076D-49C1-9351-5406874AB5F3}" type="presParOf" srcId="{6A6454AB-09AA-4C92-BB0D-EE25B0FB5A36}" destId="{48EA79A4-DC76-4857-AD74-9501D8FE7A79}" srcOrd="1" destOrd="0" presId="urn:microsoft.com/office/officeart/2008/layout/HorizontalMultiLevelHierarchy"/>
    <dgm:cxn modelId="{96FAD416-EA07-40D2-A2A6-55C9CE254E76}" type="presParOf" srcId="{E9C87458-8C1F-414D-BBC8-CF09002821DC}" destId="{703ED86F-7734-4B9B-BA9C-2331586DE3DE}" srcOrd="2" destOrd="0" presId="urn:microsoft.com/office/officeart/2008/layout/HorizontalMultiLevelHierarchy"/>
    <dgm:cxn modelId="{129F4870-FBD7-4DD2-BD3C-91E4AF8A9154}" type="presParOf" srcId="{703ED86F-7734-4B9B-BA9C-2331586DE3DE}" destId="{19FAD035-D4DD-44AF-A244-6DCA687CE064}" srcOrd="0" destOrd="0" presId="urn:microsoft.com/office/officeart/2008/layout/HorizontalMultiLevelHierarchy"/>
    <dgm:cxn modelId="{168A64B3-98C6-4CB9-A195-697460B6342D}" type="presParOf" srcId="{E9C87458-8C1F-414D-BBC8-CF09002821DC}" destId="{602DEE23-AADE-4E81-9489-30E09E5B94E5}" srcOrd="3" destOrd="0" presId="urn:microsoft.com/office/officeart/2008/layout/HorizontalMultiLevelHierarchy"/>
    <dgm:cxn modelId="{EA1673D3-BF09-4A4F-9985-A1715D4DD473}" type="presParOf" srcId="{602DEE23-AADE-4E81-9489-30E09E5B94E5}" destId="{CACE32A0-8A0A-4980-8041-31B8310CF5C0}" srcOrd="0" destOrd="0" presId="urn:microsoft.com/office/officeart/2008/layout/HorizontalMultiLevelHierarchy"/>
    <dgm:cxn modelId="{BE87AF53-06C6-4279-82D2-326EA53A14F0}" type="presParOf" srcId="{602DEE23-AADE-4E81-9489-30E09E5B94E5}" destId="{6EB1D1A3-5875-412E-BB1D-B73B0AA475E5}" srcOrd="1" destOrd="0" presId="urn:microsoft.com/office/officeart/2008/layout/HorizontalMultiLevelHierarchy"/>
    <dgm:cxn modelId="{4D3374D0-721C-4DEA-A14F-42D6B22D9D75}" type="presParOf" srcId="{E9C87458-8C1F-414D-BBC8-CF09002821DC}" destId="{63EA00A5-0622-4B1F-9C8D-2213D6A0D482}" srcOrd="4" destOrd="0" presId="urn:microsoft.com/office/officeart/2008/layout/HorizontalMultiLevelHierarchy"/>
    <dgm:cxn modelId="{5F5BE46F-4959-49F5-B637-D906C72F7EF4}" type="presParOf" srcId="{63EA00A5-0622-4B1F-9C8D-2213D6A0D482}" destId="{35CE8D39-8891-40BB-9646-1025090D1C59}" srcOrd="0" destOrd="0" presId="urn:microsoft.com/office/officeart/2008/layout/HorizontalMultiLevelHierarchy"/>
    <dgm:cxn modelId="{F87DD526-6C9F-4205-852C-1C6B08EBD8D2}" type="presParOf" srcId="{E9C87458-8C1F-414D-BBC8-CF09002821DC}" destId="{6CFD1F2F-6052-44B1-A8BB-B859B76E6FC0}" srcOrd="5" destOrd="0" presId="urn:microsoft.com/office/officeart/2008/layout/HorizontalMultiLevelHierarchy"/>
    <dgm:cxn modelId="{DF7BFEEA-1E74-42E4-A0DA-B24F9BCC5C4E}" type="presParOf" srcId="{6CFD1F2F-6052-44B1-A8BB-B859B76E6FC0}" destId="{27536429-C80E-4F52-881A-B71D57B73655}" srcOrd="0" destOrd="0" presId="urn:microsoft.com/office/officeart/2008/layout/HorizontalMultiLevelHierarchy"/>
    <dgm:cxn modelId="{299B0CF3-BB75-4E01-AAEF-59A2CF845E7E}" type="presParOf" srcId="{6CFD1F2F-6052-44B1-A8BB-B859B76E6FC0}" destId="{E5E44C0B-2366-464F-B926-904E2B7A4E7A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DBD439-856D-47F2-8303-08B0B7C57D98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B8A7D7B-9E23-48C2-906E-06547B2D8105}">
      <dgm:prSet phldrT="[Text]"/>
      <dgm:spPr/>
      <dgm:t>
        <a:bodyPr/>
        <a:lstStyle/>
        <a:p>
          <a:r>
            <a:rPr lang="cs-CZ" dirty="0" smtClean="0"/>
            <a:t>MYSLIT</a:t>
          </a:r>
          <a:endParaRPr lang="cs-CZ" dirty="0"/>
        </a:p>
      </dgm:t>
    </dgm:pt>
    <dgm:pt modelId="{EA4E1FD3-B934-4194-8DE8-1749334CCE93}" type="parTrans" cxnId="{717E7F91-CEBC-4AB5-A4CB-16729497097B}">
      <dgm:prSet/>
      <dgm:spPr/>
      <dgm:t>
        <a:bodyPr/>
        <a:lstStyle/>
        <a:p>
          <a:endParaRPr lang="cs-CZ"/>
        </a:p>
      </dgm:t>
    </dgm:pt>
    <dgm:pt modelId="{C1460820-A553-448C-822B-7EA364A5BDA4}" type="sibTrans" cxnId="{717E7F91-CEBC-4AB5-A4CB-16729497097B}">
      <dgm:prSet/>
      <dgm:spPr/>
      <dgm:t>
        <a:bodyPr/>
        <a:lstStyle/>
        <a:p>
          <a:endParaRPr lang="cs-CZ"/>
        </a:p>
      </dgm:t>
    </dgm:pt>
    <dgm:pt modelId="{E2AE38C2-D3A1-4791-9CE9-E24919108A50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4FD0832D-6DF4-4C06-A57E-6635EC95E27E}" type="parTrans" cxnId="{EB8F9C73-FE46-4A7E-AE1E-FE957887EA73}">
      <dgm:prSet/>
      <dgm:spPr/>
      <dgm:t>
        <a:bodyPr/>
        <a:lstStyle/>
        <a:p>
          <a:endParaRPr lang="cs-CZ"/>
        </a:p>
      </dgm:t>
    </dgm:pt>
    <dgm:pt modelId="{4741A26B-9066-41B4-B380-572FBBC5D5C2}" type="sibTrans" cxnId="{EB8F9C73-FE46-4A7E-AE1E-FE957887EA73}">
      <dgm:prSet/>
      <dgm:spPr/>
      <dgm:t>
        <a:bodyPr/>
        <a:lstStyle/>
        <a:p>
          <a:endParaRPr lang="cs-CZ"/>
        </a:p>
      </dgm:t>
    </dgm:pt>
    <dgm:pt modelId="{2858B8EA-E9DF-4569-803B-6189CD1D231E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D15DE233-0BBF-49AF-A1A5-E9227AE22A40}" type="parTrans" cxnId="{7A133DDD-1B53-4F8B-897F-CAA92B34E7C3}">
      <dgm:prSet/>
      <dgm:spPr/>
      <dgm:t>
        <a:bodyPr/>
        <a:lstStyle/>
        <a:p>
          <a:endParaRPr lang="cs-CZ"/>
        </a:p>
      </dgm:t>
    </dgm:pt>
    <dgm:pt modelId="{10F55344-AA69-48CE-90A7-4970640E4DF3}" type="sibTrans" cxnId="{7A133DDD-1B53-4F8B-897F-CAA92B34E7C3}">
      <dgm:prSet/>
      <dgm:spPr/>
      <dgm:t>
        <a:bodyPr/>
        <a:lstStyle/>
        <a:p>
          <a:endParaRPr lang="cs-CZ"/>
        </a:p>
      </dgm:t>
    </dgm:pt>
    <dgm:pt modelId="{DE781C0B-33BD-43E3-A412-15B5B016BBEC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D79006DF-C914-4258-82A5-B1D804E6E281}" type="parTrans" cxnId="{2B3F7D27-DC57-4067-A5B0-71D8A1F807C8}">
      <dgm:prSet/>
      <dgm:spPr/>
      <dgm:t>
        <a:bodyPr/>
        <a:lstStyle/>
        <a:p>
          <a:endParaRPr lang="cs-CZ"/>
        </a:p>
      </dgm:t>
    </dgm:pt>
    <dgm:pt modelId="{32A40DFC-9B9A-4463-AADB-0E3ACEF03A7F}" type="sibTrans" cxnId="{2B3F7D27-DC57-4067-A5B0-71D8A1F807C8}">
      <dgm:prSet/>
      <dgm:spPr/>
      <dgm:t>
        <a:bodyPr/>
        <a:lstStyle/>
        <a:p>
          <a:endParaRPr lang="cs-CZ"/>
        </a:p>
      </dgm:t>
    </dgm:pt>
    <dgm:pt modelId="{5CAB94F4-1E0A-4F25-9E1C-07E40BB938FC}" type="pres">
      <dgm:prSet presAssocID="{1CDBD439-856D-47F2-8303-08B0B7C57D98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45E416-1AFB-4DB9-BAB2-546AE8718627}" type="pres">
      <dgm:prSet presAssocID="{BB8A7D7B-9E23-48C2-906E-06547B2D8105}" presName="root1" presStyleCnt="0"/>
      <dgm:spPr/>
    </dgm:pt>
    <dgm:pt modelId="{1760F403-3A25-4428-92C9-B8428D623124}" type="pres">
      <dgm:prSet presAssocID="{BB8A7D7B-9E23-48C2-906E-06547B2D8105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C09DBAA-64AC-46F3-8F30-BB64A78D6219}" type="pres">
      <dgm:prSet presAssocID="{BB8A7D7B-9E23-48C2-906E-06547B2D8105}" presName="level2hierChild" presStyleCnt="0"/>
      <dgm:spPr/>
    </dgm:pt>
    <dgm:pt modelId="{89536A98-D133-4602-BE74-3828CBFF28FE}" type="pres">
      <dgm:prSet presAssocID="{4FD0832D-6DF4-4C06-A57E-6635EC95E27E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F31AD151-6DEE-4EBF-B8B8-3F02647EB86B}" type="pres">
      <dgm:prSet presAssocID="{4FD0832D-6DF4-4C06-A57E-6635EC95E27E}" presName="connTx" presStyleLbl="parChTrans1D2" presStyleIdx="0" presStyleCnt="3"/>
      <dgm:spPr/>
      <dgm:t>
        <a:bodyPr/>
        <a:lstStyle/>
        <a:p>
          <a:endParaRPr lang="cs-CZ"/>
        </a:p>
      </dgm:t>
    </dgm:pt>
    <dgm:pt modelId="{DFCA76EE-856D-4D07-ACAE-B875E5644347}" type="pres">
      <dgm:prSet presAssocID="{E2AE38C2-D3A1-4791-9CE9-E24919108A50}" presName="root2" presStyleCnt="0"/>
      <dgm:spPr/>
    </dgm:pt>
    <dgm:pt modelId="{E3F10AB9-2456-41CF-98E7-45BD86733104}" type="pres">
      <dgm:prSet presAssocID="{E2AE38C2-D3A1-4791-9CE9-E24919108A50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C3936F5-E44D-4CE4-AF38-5C4FCECB853B}" type="pres">
      <dgm:prSet presAssocID="{E2AE38C2-D3A1-4791-9CE9-E24919108A50}" presName="level3hierChild" presStyleCnt="0"/>
      <dgm:spPr/>
    </dgm:pt>
    <dgm:pt modelId="{3EAF5EFA-1341-4EB0-BBB0-4A220FCFBE3E}" type="pres">
      <dgm:prSet presAssocID="{D15DE233-0BBF-49AF-A1A5-E9227AE22A40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4641771-83E1-41CE-BE62-F4E80052B9A2}" type="pres">
      <dgm:prSet presAssocID="{D15DE233-0BBF-49AF-A1A5-E9227AE22A40}" presName="connTx" presStyleLbl="parChTrans1D2" presStyleIdx="1" presStyleCnt="3"/>
      <dgm:spPr/>
      <dgm:t>
        <a:bodyPr/>
        <a:lstStyle/>
        <a:p>
          <a:endParaRPr lang="cs-CZ"/>
        </a:p>
      </dgm:t>
    </dgm:pt>
    <dgm:pt modelId="{DE897887-A551-448C-BC19-6832D190519E}" type="pres">
      <dgm:prSet presAssocID="{2858B8EA-E9DF-4569-803B-6189CD1D231E}" presName="root2" presStyleCnt="0"/>
      <dgm:spPr/>
    </dgm:pt>
    <dgm:pt modelId="{3B998BC5-5FC6-4546-9CA9-6CC456F94029}" type="pres">
      <dgm:prSet presAssocID="{2858B8EA-E9DF-4569-803B-6189CD1D231E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086425-D99B-4B39-B765-482020F24CAD}" type="pres">
      <dgm:prSet presAssocID="{2858B8EA-E9DF-4569-803B-6189CD1D231E}" presName="level3hierChild" presStyleCnt="0"/>
      <dgm:spPr/>
    </dgm:pt>
    <dgm:pt modelId="{22B12E91-4FE9-46A8-A7E8-BDDF79AE4B27}" type="pres">
      <dgm:prSet presAssocID="{D79006DF-C914-4258-82A5-B1D804E6E281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1C58BA4-9F2A-4D5F-AA7A-262CE2C85EEE}" type="pres">
      <dgm:prSet presAssocID="{D79006DF-C914-4258-82A5-B1D804E6E281}" presName="connTx" presStyleLbl="parChTrans1D2" presStyleIdx="2" presStyleCnt="3"/>
      <dgm:spPr/>
      <dgm:t>
        <a:bodyPr/>
        <a:lstStyle/>
        <a:p>
          <a:endParaRPr lang="cs-CZ"/>
        </a:p>
      </dgm:t>
    </dgm:pt>
    <dgm:pt modelId="{1431B10C-CDC8-46B3-A0A5-1A4356E2AC7A}" type="pres">
      <dgm:prSet presAssocID="{DE781C0B-33BD-43E3-A412-15B5B016BBEC}" presName="root2" presStyleCnt="0"/>
      <dgm:spPr/>
    </dgm:pt>
    <dgm:pt modelId="{3FE2E6B0-7AB8-4028-9526-41814F5BBCE4}" type="pres">
      <dgm:prSet presAssocID="{DE781C0B-33BD-43E3-A412-15B5B016BBEC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7AAC649-A6BC-4E41-9BF4-3DEA24D579B6}" type="pres">
      <dgm:prSet presAssocID="{DE781C0B-33BD-43E3-A412-15B5B016BBEC}" presName="level3hierChild" presStyleCnt="0"/>
      <dgm:spPr/>
    </dgm:pt>
  </dgm:ptLst>
  <dgm:cxnLst>
    <dgm:cxn modelId="{7C3AC478-3E24-480E-91FD-2A5CFC2164E3}" type="presOf" srcId="{D15DE233-0BBF-49AF-A1A5-E9227AE22A40}" destId="{3EAF5EFA-1341-4EB0-BBB0-4A220FCFBE3E}" srcOrd="0" destOrd="0" presId="urn:microsoft.com/office/officeart/2008/layout/HorizontalMultiLevelHierarchy"/>
    <dgm:cxn modelId="{78725EBB-79EB-4B13-A978-17A08BA1093E}" type="presOf" srcId="{D79006DF-C914-4258-82A5-B1D804E6E281}" destId="{01C58BA4-9F2A-4D5F-AA7A-262CE2C85EEE}" srcOrd="1" destOrd="0" presId="urn:microsoft.com/office/officeart/2008/layout/HorizontalMultiLevelHierarchy"/>
    <dgm:cxn modelId="{30DAF24B-7578-43FC-AC99-8B45B2D9EA38}" type="presOf" srcId="{2858B8EA-E9DF-4569-803B-6189CD1D231E}" destId="{3B998BC5-5FC6-4546-9CA9-6CC456F94029}" srcOrd="0" destOrd="0" presId="urn:microsoft.com/office/officeart/2008/layout/HorizontalMultiLevelHierarchy"/>
    <dgm:cxn modelId="{E8456043-54F8-4908-BA76-0EB4CE6DCA4E}" type="presOf" srcId="{D79006DF-C914-4258-82A5-B1D804E6E281}" destId="{22B12E91-4FE9-46A8-A7E8-BDDF79AE4B27}" srcOrd="0" destOrd="0" presId="urn:microsoft.com/office/officeart/2008/layout/HorizontalMultiLevelHierarchy"/>
    <dgm:cxn modelId="{EEC566AA-2B97-47FE-B924-525F8E34AA5D}" type="presOf" srcId="{BB8A7D7B-9E23-48C2-906E-06547B2D8105}" destId="{1760F403-3A25-4428-92C9-B8428D623124}" srcOrd="0" destOrd="0" presId="urn:microsoft.com/office/officeart/2008/layout/HorizontalMultiLevelHierarchy"/>
    <dgm:cxn modelId="{2B3F7D27-DC57-4067-A5B0-71D8A1F807C8}" srcId="{BB8A7D7B-9E23-48C2-906E-06547B2D8105}" destId="{DE781C0B-33BD-43E3-A412-15B5B016BBEC}" srcOrd="2" destOrd="0" parTransId="{D79006DF-C914-4258-82A5-B1D804E6E281}" sibTransId="{32A40DFC-9B9A-4463-AADB-0E3ACEF03A7F}"/>
    <dgm:cxn modelId="{FEBB03CC-6EDF-4CF4-8016-C8111886B2CE}" type="presOf" srcId="{4FD0832D-6DF4-4C06-A57E-6635EC95E27E}" destId="{89536A98-D133-4602-BE74-3828CBFF28FE}" srcOrd="0" destOrd="0" presId="urn:microsoft.com/office/officeart/2008/layout/HorizontalMultiLevelHierarchy"/>
    <dgm:cxn modelId="{BC610779-64BB-4B35-B4F4-E8CD94B7A6CB}" type="presOf" srcId="{DE781C0B-33BD-43E3-A412-15B5B016BBEC}" destId="{3FE2E6B0-7AB8-4028-9526-41814F5BBCE4}" srcOrd="0" destOrd="0" presId="urn:microsoft.com/office/officeart/2008/layout/HorizontalMultiLevelHierarchy"/>
    <dgm:cxn modelId="{717E7F91-CEBC-4AB5-A4CB-16729497097B}" srcId="{1CDBD439-856D-47F2-8303-08B0B7C57D98}" destId="{BB8A7D7B-9E23-48C2-906E-06547B2D8105}" srcOrd="0" destOrd="0" parTransId="{EA4E1FD3-B934-4194-8DE8-1749334CCE93}" sibTransId="{C1460820-A553-448C-822B-7EA364A5BDA4}"/>
    <dgm:cxn modelId="{A84ED11E-A0B7-42C5-8979-88B50E10DD68}" type="presOf" srcId="{E2AE38C2-D3A1-4791-9CE9-E24919108A50}" destId="{E3F10AB9-2456-41CF-98E7-45BD86733104}" srcOrd="0" destOrd="0" presId="urn:microsoft.com/office/officeart/2008/layout/HorizontalMultiLevelHierarchy"/>
    <dgm:cxn modelId="{1C505ACC-3B55-4D70-AE57-AF1D382C2B3A}" type="presOf" srcId="{D15DE233-0BBF-49AF-A1A5-E9227AE22A40}" destId="{E4641771-83E1-41CE-BE62-F4E80052B9A2}" srcOrd="1" destOrd="0" presId="urn:microsoft.com/office/officeart/2008/layout/HorizontalMultiLevelHierarchy"/>
    <dgm:cxn modelId="{7A133DDD-1B53-4F8B-897F-CAA92B34E7C3}" srcId="{BB8A7D7B-9E23-48C2-906E-06547B2D8105}" destId="{2858B8EA-E9DF-4569-803B-6189CD1D231E}" srcOrd="1" destOrd="0" parTransId="{D15DE233-0BBF-49AF-A1A5-E9227AE22A40}" sibTransId="{10F55344-AA69-48CE-90A7-4970640E4DF3}"/>
    <dgm:cxn modelId="{5B595388-6F47-492A-BB0B-05EBF2ADC2C9}" type="presOf" srcId="{1CDBD439-856D-47F2-8303-08B0B7C57D98}" destId="{5CAB94F4-1E0A-4F25-9E1C-07E40BB938FC}" srcOrd="0" destOrd="0" presId="urn:microsoft.com/office/officeart/2008/layout/HorizontalMultiLevelHierarchy"/>
    <dgm:cxn modelId="{EB8F9C73-FE46-4A7E-AE1E-FE957887EA73}" srcId="{BB8A7D7B-9E23-48C2-906E-06547B2D8105}" destId="{E2AE38C2-D3A1-4791-9CE9-E24919108A50}" srcOrd="0" destOrd="0" parTransId="{4FD0832D-6DF4-4C06-A57E-6635EC95E27E}" sibTransId="{4741A26B-9066-41B4-B380-572FBBC5D5C2}"/>
    <dgm:cxn modelId="{7C7A8700-3AFA-45ED-A0F4-D118825382D3}" type="presOf" srcId="{4FD0832D-6DF4-4C06-A57E-6635EC95E27E}" destId="{F31AD151-6DEE-4EBF-B8B8-3F02647EB86B}" srcOrd="1" destOrd="0" presId="urn:microsoft.com/office/officeart/2008/layout/HorizontalMultiLevelHierarchy"/>
    <dgm:cxn modelId="{72300432-CEB5-4D6E-92B4-5CD7AC8ED108}" type="presParOf" srcId="{5CAB94F4-1E0A-4F25-9E1C-07E40BB938FC}" destId="{7745E416-1AFB-4DB9-BAB2-546AE8718627}" srcOrd="0" destOrd="0" presId="urn:microsoft.com/office/officeart/2008/layout/HorizontalMultiLevelHierarchy"/>
    <dgm:cxn modelId="{C116A1DA-8642-4196-84A1-BE86B4A62666}" type="presParOf" srcId="{7745E416-1AFB-4DB9-BAB2-546AE8718627}" destId="{1760F403-3A25-4428-92C9-B8428D623124}" srcOrd="0" destOrd="0" presId="urn:microsoft.com/office/officeart/2008/layout/HorizontalMultiLevelHierarchy"/>
    <dgm:cxn modelId="{DCDA5984-45AE-4A39-AC71-DE555DB1ABBF}" type="presParOf" srcId="{7745E416-1AFB-4DB9-BAB2-546AE8718627}" destId="{CC09DBAA-64AC-46F3-8F30-BB64A78D6219}" srcOrd="1" destOrd="0" presId="urn:microsoft.com/office/officeart/2008/layout/HorizontalMultiLevelHierarchy"/>
    <dgm:cxn modelId="{20AE0C90-943E-4E8A-A603-E3D27BB32C8D}" type="presParOf" srcId="{CC09DBAA-64AC-46F3-8F30-BB64A78D6219}" destId="{89536A98-D133-4602-BE74-3828CBFF28FE}" srcOrd="0" destOrd="0" presId="urn:microsoft.com/office/officeart/2008/layout/HorizontalMultiLevelHierarchy"/>
    <dgm:cxn modelId="{059B5F93-9A39-41B7-94A8-E429B264DE6F}" type="presParOf" srcId="{89536A98-D133-4602-BE74-3828CBFF28FE}" destId="{F31AD151-6DEE-4EBF-B8B8-3F02647EB86B}" srcOrd="0" destOrd="0" presId="urn:microsoft.com/office/officeart/2008/layout/HorizontalMultiLevelHierarchy"/>
    <dgm:cxn modelId="{9FDC1127-F68B-4497-B5DF-0FC2F00B15F1}" type="presParOf" srcId="{CC09DBAA-64AC-46F3-8F30-BB64A78D6219}" destId="{DFCA76EE-856D-4D07-ACAE-B875E5644347}" srcOrd="1" destOrd="0" presId="urn:microsoft.com/office/officeart/2008/layout/HorizontalMultiLevelHierarchy"/>
    <dgm:cxn modelId="{B993AA7F-6CEC-4512-A43B-B6F226DB5736}" type="presParOf" srcId="{DFCA76EE-856D-4D07-ACAE-B875E5644347}" destId="{E3F10AB9-2456-41CF-98E7-45BD86733104}" srcOrd="0" destOrd="0" presId="urn:microsoft.com/office/officeart/2008/layout/HorizontalMultiLevelHierarchy"/>
    <dgm:cxn modelId="{9B0BA2CC-9C9C-4A29-B10E-DADD5ED9FC9B}" type="presParOf" srcId="{DFCA76EE-856D-4D07-ACAE-B875E5644347}" destId="{3C3936F5-E44D-4CE4-AF38-5C4FCECB853B}" srcOrd="1" destOrd="0" presId="urn:microsoft.com/office/officeart/2008/layout/HorizontalMultiLevelHierarchy"/>
    <dgm:cxn modelId="{77819514-B2B3-4A49-A381-73A44AD7247D}" type="presParOf" srcId="{CC09DBAA-64AC-46F3-8F30-BB64A78D6219}" destId="{3EAF5EFA-1341-4EB0-BBB0-4A220FCFBE3E}" srcOrd="2" destOrd="0" presId="urn:microsoft.com/office/officeart/2008/layout/HorizontalMultiLevelHierarchy"/>
    <dgm:cxn modelId="{367E9BED-B191-4F86-8538-3E91A606DF18}" type="presParOf" srcId="{3EAF5EFA-1341-4EB0-BBB0-4A220FCFBE3E}" destId="{E4641771-83E1-41CE-BE62-F4E80052B9A2}" srcOrd="0" destOrd="0" presId="urn:microsoft.com/office/officeart/2008/layout/HorizontalMultiLevelHierarchy"/>
    <dgm:cxn modelId="{4E8CECA8-0432-4C30-B2B0-4A95DB17F9AF}" type="presParOf" srcId="{CC09DBAA-64AC-46F3-8F30-BB64A78D6219}" destId="{DE897887-A551-448C-BC19-6832D190519E}" srcOrd="3" destOrd="0" presId="urn:microsoft.com/office/officeart/2008/layout/HorizontalMultiLevelHierarchy"/>
    <dgm:cxn modelId="{D9185827-5E9F-44FC-908E-BFE9BF3F9CA5}" type="presParOf" srcId="{DE897887-A551-448C-BC19-6832D190519E}" destId="{3B998BC5-5FC6-4546-9CA9-6CC456F94029}" srcOrd="0" destOrd="0" presId="urn:microsoft.com/office/officeart/2008/layout/HorizontalMultiLevelHierarchy"/>
    <dgm:cxn modelId="{BC86C3A3-9C7B-4F30-83FA-F714355DE493}" type="presParOf" srcId="{DE897887-A551-448C-BC19-6832D190519E}" destId="{2E086425-D99B-4B39-B765-482020F24CAD}" srcOrd="1" destOrd="0" presId="urn:microsoft.com/office/officeart/2008/layout/HorizontalMultiLevelHierarchy"/>
    <dgm:cxn modelId="{11F21E40-A122-4DF4-BBEA-B270CBF5E34F}" type="presParOf" srcId="{CC09DBAA-64AC-46F3-8F30-BB64A78D6219}" destId="{22B12E91-4FE9-46A8-A7E8-BDDF79AE4B27}" srcOrd="4" destOrd="0" presId="urn:microsoft.com/office/officeart/2008/layout/HorizontalMultiLevelHierarchy"/>
    <dgm:cxn modelId="{20C1F7E0-7F55-4865-8116-02B753BF0F93}" type="presParOf" srcId="{22B12E91-4FE9-46A8-A7E8-BDDF79AE4B27}" destId="{01C58BA4-9F2A-4D5F-AA7A-262CE2C85EEE}" srcOrd="0" destOrd="0" presId="urn:microsoft.com/office/officeart/2008/layout/HorizontalMultiLevelHierarchy"/>
    <dgm:cxn modelId="{4318493A-F967-4742-922F-7782120BFA98}" type="presParOf" srcId="{CC09DBAA-64AC-46F3-8F30-BB64A78D6219}" destId="{1431B10C-CDC8-46B3-A0A5-1A4356E2AC7A}" srcOrd="5" destOrd="0" presId="urn:microsoft.com/office/officeart/2008/layout/HorizontalMultiLevelHierarchy"/>
    <dgm:cxn modelId="{6058E76F-00E8-4BE6-B6CE-10E425F243C2}" type="presParOf" srcId="{1431B10C-CDC8-46B3-A0A5-1A4356E2AC7A}" destId="{3FE2E6B0-7AB8-4028-9526-41814F5BBCE4}" srcOrd="0" destOrd="0" presId="urn:microsoft.com/office/officeart/2008/layout/HorizontalMultiLevelHierarchy"/>
    <dgm:cxn modelId="{402FF03F-74CD-4B94-82D8-2281C9740399}" type="presParOf" srcId="{1431B10C-CDC8-46B3-A0A5-1A4356E2AC7A}" destId="{F7AAC649-A6BC-4E41-9BF4-3DEA24D579B6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2A6DAF-0B75-444A-B5BD-87350212523E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0C0F8F-021D-43DC-999E-8F8E1F91251D}">
      <dgm:prSet phldrT="[Text]"/>
      <dgm:spPr/>
      <dgm:t>
        <a:bodyPr/>
        <a:lstStyle/>
        <a:p>
          <a:r>
            <a:rPr lang="cs-CZ" dirty="0" smtClean="0"/>
            <a:t>MÝLIT SE</a:t>
          </a:r>
          <a:endParaRPr lang="cs-CZ" dirty="0"/>
        </a:p>
      </dgm:t>
    </dgm:pt>
    <dgm:pt modelId="{A1A66806-62B7-45DE-927F-CA8F028265A5}" type="parTrans" cxnId="{29ECE53D-D11D-4DDC-B16C-71BD9B9C17C1}">
      <dgm:prSet/>
      <dgm:spPr/>
      <dgm:t>
        <a:bodyPr/>
        <a:lstStyle/>
        <a:p>
          <a:endParaRPr lang="cs-CZ"/>
        </a:p>
      </dgm:t>
    </dgm:pt>
    <dgm:pt modelId="{13C73824-AEA1-4355-B061-D16224588D81}" type="sibTrans" cxnId="{29ECE53D-D11D-4DDC-B16C-71BD9B9C17C1}">
      <dgm:prSet/>
      <dgm:spPr/>
      <dgm:t>
        <a:bodyPr/>
        <a:lstStyle/>
        <a:p>
          <a:endParaRPr lang="cs-CZ"/>
        </a:p>
      </dgm:t>
    </dgm:pt>
    <dgm:pt modelId="{671EF57A-CB6F-48DC-866B-202F9F75F8C2}">
      <dgm:prSet phldrT="[Text]"/>
      <dgm:spPr/>
      <dgm:t>
        <a:bodyPr/>
        <a:lstStyle/>
        <a:p>
          <a:r>
            <a:rPr lang="cs-CZ" smtClean="0"/>
            <a:t>  </a:t>
          </a:r>
          <a:endParaRPr lang="cs-CZ"/>
        </a:p>
      </dgm:t>
    </dgm:pt>
    <dgm:pt modelId="{433AF2D8-15CA-44BD-84D2-BAD3FBA4444B}" type="parTrans" cxnId="{7EA02482-5D2F-446A-AA18-570D836F0081}">
      <dgm:prSet/>
      <dgm:spPr/>
      <dgm:t>
        <a:bodyPr/>
        <a:lstStyle/>
        <a:p>
          <a:endParaRPr lang="cs-CZ"/>
        </a:p>
      </dgm:t>
    </dgm:pt>
    <dgm:pt modelId="{B241030A-25A6-42C0-96F5-F43C2AB6E035}" type="sibTrans" cxnId="{7EA02482-5D2F-446A-AA18-570D836F0081}">
      <dgm:prSet/>
      <dgm:spPr/>
      <dgm:t>
        <a:bodyPr/>
        <a:lstStyle/>
        <a:p>
          <a:endParaRPr lang="cs-CZ"/>
        </a:p>
      </dgm:t>
    </dgm:pt>
    <dgm:pt modelId="{446CE119-ECEA-46C7-97E9-A61F40D24B4A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CACF4224-1646-45EE-9F9B-07095E2485A2}" type="parTrans" cxnId="{AF241A0E-91E2-45F0-B3A1-C4367E16D094}">
      <dgm:prSet/>
      <dgm:spPr/>
      <dgm:t>
        <a:bodyPr/>
        <a:lstStyle/>
        <a:p>
          <a:endParaRPr lang="cs-CZ"/>
        </a:p>
      </dgm:t>
    </dgm:pt>
    <dgm:pt modelId="{1A62161A-19D5-4958-B700-3FE0FDD2FCD8}" type="sibTrans" cxnId="{AF241A0E-91E2-45F0-B3A1-C4367E16D094}">
      <dgm:prSet/>
      <dgm:spPr/>
      <dgm:t>
        <a:bodyPr/>
        <a:lstStyle/>
        <a:p>
          <a:endParaRPr lang="cs-CZ"/>
        </a:p>
      </dgm:t>
    </dgm:pt>
    <dgm:pt modelId="{77B5A55C-264E-404D-B6A9-8992F3D1FCDD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3433027C-684B-4CD6-9876-F3F094BB8FBE}" type="parTrans" cxnId="{94753A37-8845-4DA1-9127-6121853DD479}">
      <dgm:prSet/>
      <dgm:spPr/>
      <dgm:t>
        <a:bodyPr/>
        <a:lstStyle/>
        <a:p>
          <a:endParaRPr lang="cs-CZ"/>
        </a:p>
      </dgm:t>
    </dgm:pt>
    <dgm:pt modelId="{B91E18F0-2CD1-4381-B07B-AC6199EBA750}" type="sibTrans" cxnId="{94753A37-8845-4DA1-9127-6121853DD479}">
      <dgm:prSet/>
      <dgm:spPr/>
      <dgm:t>
        <a:bodyPr/>
        <a:lstStyle/>
        <a:p>
          <a:endParaRPr lang="cs-CZ"/>
        </a:p>
      </dgm:t>
    </dgm:pt>
    <dgm:pt modelId="{A0E95B4B-5754-414C-BCA5-F60D76EF4C1C}" type="pres">
      <dgm:prSet presAssocID="{F62A6DAF-0B75-444A-B5BD-87350212523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90A0EA2-36A8-46C1-A63E-C59CCF828A6A}" type="pres">
      <dgm:prSet presAssocID="{AA0C0F8F-021D-43DC-999E-8F8E1F91251D}" presName="root1" presStyleCnt="0"/>
      <dgm:spPr/>
    </dgm:pt>
    <dgm:pt modelId="{4B8D6221-155D-4A24-AEC6-88423FD4B63D}" type="pres">
      <dgm:prSet presAssocID="{AA0C0F8F-021D-43DC-999E-8F8E1F91251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A545DB-09AD-4365-9C9A-76747F3A2C0C}" type="pres">
      <dgm:prSet presAssocID="{AA0C0F8F-021D-43DC-999E-8F8E1F91251D}" presName="level2hierChild" presStyleCnt="0"/>
      <dgm:spPr/>
    </dgm:pt>
    <dgm:pt modelId="{FAFA1348-9A9F-443C-9B83-CAB90A6A24CE}" type="pres">
      <dgm:prSet presAssocID="{433AF2D8-15CA-44BD-84D2-BAD3FBA4444B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B6E92333-F702-44D0-A54F-DB2743A62EA5}" type="pres">
      <dgm:prSet presAssocID="{433AF2D8-15CA-44BD-84D2-BAD3FBA4444B}" presName="connTx" presStyleLbl="parChTrans1D2" presStyleIdx="0" presStyleCnt="3"/>
      <dgm:spPr/>
      <dgm:t>
        <a:bodyPr/>
        <a:lstStyle/>
        <a:p>
          <a:endParaRPr lang="cs-CZ"/>
        </a:p>
      </dgm:t>
    </dgm:pt>
    <dgm:pt modelId="{6C4427E6-324B-4562-BEEF-A4B933FABA58}" type="pres">
      <dgm:prSet presAssocID="{671EF57A-CB6F-48DC-866B-202F9F75F8C2}" presName="root2" presStyleCnt="0"/>
      <dgm:spPr/>
    </dgm:pt>
    <dgm:pt modelId="{CFEE7975-C727-4B35-B34F-0B6FAA419FBF}" type="pres">
      <dgm:prSet presAssocID="{671EF57A-CB6F-48DC-866B-202F9F75F8C2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561C05-A614-4B0A-B67D-7DBB5F9C130B}" type="pres">
      <dgm:prSet presAssocID="{671EF57A-CB6F-48DC-866B-202F9F75F8C2}" presName="level3hierChild" presStyleCnt="0"/>
      <dgm:spPr/>
    </dgm:pt>
    <dgm:pt modelId="{F6C020F3-3C48-441F-B178-15BB40A74FED}" type="pres">
      <dgm:prSet presAssocID="{CACF4224-1646-45EE-9F9B-07095E2485A2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15094A37-124D-47F8-ADBE-5C9871A41B81}" type="pres">
      <dgm:prSet presAssocID="{CACF4224-1646-45EE-9F9B-07095E2485A2}" presName="connTx" presStyleLbl="parChTrans1D2" presStyleIdx="1" presStyleCnt="3"/>
      <dgm:spPr/>
      <dgm:t>
        <a:bodyPr/>
        <a:lstStyle/>
        <a:p>
          <a:endParaRPr lang="cs-CZ"/>
        </a:p>
      </dgm:t>
    </dgm:pt>
    <dgm:pt modelId="{EFEF3AFD-7C80-4CC8-941E-3FDA5AB11153}" type="pres">
      <dgm:prSet presAssocID="{446CE119-ECEA-46C7-97E9-A61F40D24B4A}" presName="root2" presStyleCnt="0"/>
      <dgm:spPr/>
    </dgm:pt>
    <dgm:pt modelId="{5BEC9C60-088A-41A8-BE0E-FAC85D244320}" type="pres">
      <dgm:prSet presAssocID="{446CE119-ECEA-46C7-97E9-A61F40D24B4A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BE319D-C777-4FA4-ACBF-09740058C04B}" type="pres">
      <dgm:prSet presAssocID="{446CE119-ECEA-46C7-97E9-A61F40D24B4A}" presName="level3hierChild" presStyleCnt="0"/>
      <dgm:spPr/>
    </dgm:pt>
    <dgm:pt modelId="{48730E6E-4272-4AEF-A41D-F2660B714E3F}" type="pres">
      <dgm:prSet presAssocID="{3433027C-684B-4CD6-9876-F3F094BB8FBE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F003C867-1F94-47EB-8848-B849A3A24780}" type="pres">
      <dgm:prSet presAssocID="{3433027C-684B-4CD6-9876-F3F094BB8FBE}" presName="connTx" presStyleLbl="parChTrans1D2" presStyleIdx="2" presStyleCnt="3"/>
      <dgm:spPr/>
      <dgm:t>
        <a:bodyPr/>
        <a:lstStyle/>
        <a:p>
          <a:endParaRPr lang="cs-CZ"/>
        </a:p>
      </dgm:t>
    </dgm:pt>
    <dgm:pt modelId="{3D716BF4-DB29-4380-AA93-A732BC109000}" type="pres">
      <dgm:prSet presAssocID="{77B5A55C-264E-404D-B6A9-8992F3D1FCDD}" presName="root2" presStyleCnt="0"/>
      <dgm:spPr/>
    </dgm:pt>
    <dgm:pt modelId="{FD6FBA59-2A37-4A57-BDE9-C2E6B84EA511}" type="pres">
      <dgm:prSet presAssocID="{77B5A55C-264E-404D-B6A9-8992F3D1FCDD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8C24C4-2936-4EAC-8080-264D98F870B6}" type="pres">
      <dgm:prSet presAssocID="{77B5A55C-264E-404D-B6A9-8992F3D1FCDD}" presName="level3hierChild" presStyleCnt="0"/>
      <dgm:spPr/>
    </dgm:pt>
  </dgm:ptLst>
  <dgm:cxnLst>
    <dgm:cxn modelId="{29ECE53D-D11D-4DDC-B16C-71BD9B9C17C1}" srcId="{F62A6DAF-0B75-444A-B5BD-87350212523E}" destId="{AA0C0F8F-021D-43DC-999E-8F8E1F91251D}" srcOrd="0" destOrd="0" parTransId="{A1A66806-62B7-45DE-927F-CA8F028265A5}" sibTransId="{13C73824-AEA1-4355-B061-D16224588D81}"/>
    <dgm:cxn modelId="{821B646B-2151-4307-912B-473F9F892F31}" type="presOf" srcId="{CACF4224-1646-45EE-9F9B-07095E2485A2}" destId="{15094A37-124D-47F8-ADBE-5C9871A41B81}" srcOrd="1" destOrd="0" presId="urn:microsoft.com/office/officeart/2008/layout/HorizontalMultiLevelHierarchy"/>
    <dgm:cxn modelId="{9A7E4AD1-69DB-4545-8B4D-A21C02454B42}" type="presOf" srcId="{433AF2D8-15CA-44BD-84D2-BAD3FBA4444B}" destId="{B6E92333-F702-44D0-A54F-DB2743A62EA5}" srcOrd="1" destOrd="0" presId="urn:microsoft.com/office/officeart/2008/layout/HorizontalMultiLevelHierarchy"/>
    <dgm:cxn modelId="{1231E1A1-7185-4347-9791-54298C1A9BD3}" type="presOf" srcId="{CACF4224-1646-45EE-9F9B-07095E2485A2}" destId="{F6C020F3-3C48-441F-B178-15BB40A74FED}" srcOrd="0" destOrd="0" presId="urn:microsoft.com/office/officeart/2008/layout/HorizontalMultiLevelHierarchy"/>
    <dgm:cxn modelId="{DACBCE4F-13F1-4DF4-A678-D2DE0ECDF8B9}" type="presOf" srcId="{3433027C-684B-4CD6-9876-F3F094BB8FBE}" destId="{F003C867-1F94-47EB-8848-B849A3A24780}" srcOrd="1" destOrd="0" presId="urn:microsoft.com/office/officeart/2008/layout/HorizontalMultiLevelHierarchy"/>
    <dgm:cxn modelId="{7159D1AF-D89D-43F7-9424-50246EEE652A}" type="presOf" srcId="{F62A6DAF-0B75-444A-B5BD-87350212523E}" destId="{A0E95B4B-5754-414C-BCA5-F60D76EF4C1C}" srcOrd="0" destOrd="0" presId="urn:microsoft.com/office/officeart/2008/layout/HorizontalMultiLevelHierarchy"/>
    <dgm:cxn modelId="{E3F2B9D5-B688-4105-9B04-8A4E4D05AFB8}" type="presOf" srcId="{77B5A55C-264E-404D-B6A9-8992F3D1FCDD}" destId="{FD6FBA59-2A37-4A57-BDE9-C2E6B84EA511}" srcOrd="0" destOrd="0" presId="urn:microsoft.com/office/officeart/2008/layout/HorizontalMultiLevelHierarchy"/>
    <dgm:cxn modelId="{1979EE5E-C78E-4086-9A39-427F78530015}" type="presOf" srcId="{AA0C0F8F-021D-43DC-999E-8F8E1F91251D}" destId="{4B8D6221-155D-4A24-AEC6-88423FD4B63D}" srcOrd="0" destOrd="0" presId="urn:microsoft.com/office/officeart/2008/layout/HorizontalMultiLevelHierarchy"/>
    <dgm:cxn modelId="{AA8BF172-CBF3-4DEC-87E8-8293E3D6192D}" type="presOf" srcId="{446CE119-ECEA-46C7-97E9-A61F40D24B4A}" destId="{5BEC9C60-088A-41A8-BE0E-FAC85D244320}" srcOrd="0" destOrd="0" presId="urn:microsoft.com/office/officeart/2008/layout/HorizontalMultiLevelHierarchy"/>
    <dgm:cxn modelId="{7EA02482-5D2F-446A-AA18-570D836F0081}" srcId="{AA0C0F8F-021D-43DC-999E-8F8E1F91251D}" destId="{671EF57A-CB6F-48DC-866B-202F9F75F8C2}" srcOrd="0" destOrd="0" parTransId="{433AF2D8-15CA-44BD-84D2-BAD3FBA4444B}" sibTransId="{B241030A-25A6-42C0-96F5-F43C2AB6E035}"/>
    <dgm:cxn modelId="{AF241A0E-91E2-45F0-B3A1-C4367E16D094}" srcId="{AA0C0F8F-021D-43DC-999E-8F8E1F91251D}" destId="{446CE119-ECEA-46C7-97E9-A61F40D24B4A}" srcOrd="1" destOrd="0" parTransId="{CACF4224-1646-45EE-9F9B-07095E2485A2}" sibTransId="{1A62161A-19D5-4958-B700-3FE0FDD2FCD8}"/>
    <dgm:cxn modelId="{D30364C4-4727-4C6B-A0A0-B42B7D6BD818}" type="presOf" srcId="{3433027C-684B-4CD6-9876-F3F094BB8FBE}" destId="{48730E6E-4272-4AEF-A41D-F2660B714E3F}" srcOrd="0" destOrd="0" presId="urn:microsoft.com/office/officeart/2008/layout/HorizontalMultiLevelHierarchy"/>
    <dgm:cxn modelId="{22510A08-B44F-46A2-8CF8-1BF6D020AAEA}" type="presOf" srcId="{671EF57A-CB6F-48DC-866B-202F9F75F8C2}" destId="{CFEE7975-C727-4B35-B34F-0B6FAA419FBF}" srcOrd="0" destOrd="0" presId="urn:microsoft.com/office/officeart/2008/layout/HorizontalMultiLevelHierarchy"/>
    <dgm:cxn modelId="{94753A37-8845-4DA1-9127-6121853DD479}" srcId="{AA0C0F8F-021D-43DC-999E-8F8E1F91251D}" destId="{77B5A55C-264E-404D-B6A9-8992F3D1FCDD}" srcOrd="2" destOrd="0" parTransId="{3433027C-684B-4CD6-9876-F3F094BB8FBE}" sibTransId="{B91E18F0-2CD1-4381-B07B-AC6199EBA750}"/>
    <dgm:cxn modelId="{6E68F65F-211E-498B-9486-EA55AED5E0C2}" type="presOf" srcId="{433AF2D8-15CA-44BD-84D2-BAD3FBA4444B}" destId="{FAFA1348-9A9F-443C-9B83-CAB90A6A24CE}" srcOrd="0" destOrd="0" presId="urn:microsoft.com/office/officeart/2008/layout/HorizontalMultiLevelHierarchy"/>
    <dgm:cxn modelId="{E70A5BD2-EEF5-452E-9B32-7204F15D05A5}" type="presParOf" srcId="{A0E95B4B-5754-414C-BCA5-F60D76EF4C1C}" destId="{290A0EA2-36A8-46C1-A63E-C59CCF828A6A}" srcOrd="0" destOrd="0" presId="urn:microsoft.com/office/officeart/2008/layout/HorizontalMultiLevelHierarchy"/>
    <dgm:cxn modelId="{AF026E39-BCDA-437F-890A-12882A502ADE}" type="presParOf" srcId="{290A0EA2-36A8-46C1-A63E-C59CCF828A6A}" destId="{4B8D6221-155D-4A24-AEC6-88423FD4B63D}" srcOrd="0" destOrd="0" presId="urn:microsoft.com/office/officeart/2008/layout/HorizontalMultiLevelHierarchy"/>
    <dgm:cxn modelId="{7246566F-E6E7-4137-8D68-10A61B83B650}" type="presParOf" srcId="{290A0EA2-36A8-46C1-A63E-C59CCF828A6A}" destId="{FAA545DB-09AD-4365-9C9A-76747F3A2C0C}" srcOrd="1" destOrd="0" presId="urn:microsoft.com/office/officeart/2008/layout/HorizontalMultiLevelHierarchy"/>
    <dgm:cxn modelId="{A2CF9919-BDCD-455B-B7FD-5A76D79A577E}" type="presParOf" srcId="{FAA545DB-09AD-4365-9C9A-76747F3A2C0C}" destId="{FAFA1348-9A9F-443C-9B83-CAB90A6A24CE}" srcOrd="0" destOrd="0" presId="urn:microsoft.com/office/officeart/2008/layout/HorizontalMultiLevelHierarchy"/>
    <dgm:cxn modelId="{CFB7684B-258E-4674-A24E-7F03C961C3A8}" type="presParOf" srcId="{FAFA1348-9A9F-443C-9B83-CAB90A6A24CE}" destId="{B6E92333-F702-44D0-A54F-DB2743A62EA5}" srcOrd="0" destOrd="0" presId="urn:microsoft.com/office/officeart/2008/layout/HorizontalMultiLevelHierarchy"/>
    <dgm:cxn modelId="{FB13186D-8367-4410-BBE1-1F18E3E3113C}" type="presParOf" srcId="{FAA545DB-09AD-4365-9C9A-76747F3A2C0C}" destId="{6C4427E6-324B-4562-BEEF-A4B933FABA58}" srcOrd="1" destOrd="0" presId="urn:microsoft.com/office/officeart/2008/layout/HorizontalMultiLevelHierarchy"/>
    <dgm:cxn modelId="{21FAB6B8-65E6-4D84-BE4C-46E1C65A282E}" type="presParOf" srcId="{6C4427E6-324B-4562-BEEF-A4B933FABA58}" destId="{CFEE7975-C727-4B35-B34F-0B6FAA419FBF}" srcOrd="0" destOrd="0" presId="urn:microsoft.com/office/officeart/2008/layout/HorizontalMultiLevelHierarchy"/>
    <dgm:cxn modelId="{F5441CCF-7D19-4C97-8D67-876BFD41EEA8}" type="presParOf" srcId="{6C4427E6-324B-4562-BEEF-A4B933FABA58}" destId="{59561C05-A614-4B0A-B67D-7DBB5F9C130B}" srcOrd="1" destOrd="0" presId="urn:microsoft.com/office/officeart/2008/layout/HorizontalMultiLevelHierarchy"/>
    <dgm:cxn modelId="{DE166ED8-F337-4647-A4AB-81769AF510D8}" type="presParOf" srcId="{FAA545DB-09AD-4365-9C9A-76747F3A2C0C}" destId="{F6C020F3-3C48-441F-B178-15BB40A74FED}" srcOrd="2" destOrd="0" presId="urn:microsoft.com/office/officeart/2008/layout/HorizontalMultiLevelHierarchy"/>
    <dgm:cxn modelId="{70455AB2-8F7E-4EF8-8C87-37000B519F3F}" type="presParOf" srcId="{F6C020F3-3C48-441F-B178-15BB40A74FED}" destId="{15094A37-124D-47F8-ADBE-5C9871A41B81}" srcOrd="0" destOrd="0" presId="urn:microsoft.com/office/officeart/2008/layout/HorizontalMultiLevelHierarchy"/>
    <dgm:cxn modelId="{CFF74551-505A-4D86-8336-76323C92EC3B}" type="presParOf" srcId="{FAA545DB-09AD-4365-9C9A-76747F3A2C0C}" destId="{EFEF3AFD-7C80-4CC8-941E-3FDA5AB11153}" srcOrd="3" destOrd="0" presId="urn:microsoft.com/office/officeart/2008/layout/HorizontalMultiLevelHierarchy"/>
    <dgm:cxn modelId="{423F4A6F-3252-4C8E-AA6C-17C70C60C789}" type="presParOf" srcId="{EFEF3AFD-7C80-4CC8-941E-3FDA5AB11153}" destId="{5BEC9C60-088A-41A8-BE0E-FAC85D244320}" srcOrd="0" destOrd="0" presId="urn:microsoft.com/office/officeart/2008/layout/HorizontalMultiLevelHierarchy"/>
    <dgm:cxn modelId="{CD5337B8-7378-42B0-B1B6-515B57B917DB}" type="presParOf" srcId="{EFEF3AFD-7C80-4CC8-941E-3FDA5AB11153}" destId="{45BE319D-C777-4FA4-ACBF-09740058C04B}" srcOrd="1" destOrd="0" presId="urn:microsoft.com/office/officeart/2008/layout/HorizontalMultiLevelHierarchy"/>
    <dgm:cxn modelId="{7B2A4FB9-6845-4013-A9D5-CFF8D994B8EA}" type="presParOf" srcId="{FAA545DB-09AD-4365-9C9A-76747F3A2C0C}" destId="{48730E6E-4272-4AEF-A41D-F2660B714E3F}" srcOrd="4" destOrd="0" presId="urn:microsoft.com/office/officeart/2008/layout/HorizontalMultiLevelHierarchy"/>
    <dgm:cxn modelId="{2442FB07-B482-45BC-892B-5A521DF0F161}" type="presParOf" srcId="{48730E6E-4272-4AEF-A41D-F2660B714E3F}" destId="{F003C867-1F94-47EB-8848-B849A3A24780}" srcOrd="0" destOrd="0" presId="urn:microsoft.com/office/officeart/2008/layout/HorizontalMultiLevelHierarchy"/>
    <dgm:cxn modelId="{46CB06C3-4333-4F5D-B146-183AA004AFA7}" type="presParOf" srcId="{FAA545DB-09AD-4365-9C9A-76747F3A2C0C}" destId="{3D716BF4-DB29-4380-AA93-A732BC109000}" srcOrd="5" destOrd="0" presId="urn:microsoft.com/office/officeart/2008/layout/HorizontalMultiLevelHierarchy"/>
    <dgm:cxn modelId="{BCE784A0-2CF4-4DE2-86E1-8104F67DEAB5}" type="presParOf" srcId="{3D716BF4-DB29-4380-AA93-A732BC109000}" destId="{FD6FBA59-2A37-4A57-BDE9-C2E6B84EA511}" srcOrd="0" destOrd="0" presId="urn:microsoft.com/office/officeart/2008/layout/HorizontalMultiLevelHierarchy"/>
    <dgm:cxn modelId="{7A4B493D-4440-4604-BFFF-3494744758E1}" type="presParOf" srcId="{3D716BF4-DB29-4380-AA93-A732BC109000}" destId="{6B8C24C4-2936-4EAC-8080-264D98F870B6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24665F-EE31-4CD7-A1FE-2F635D650F10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265596-C1CA-447E-BFD1-DB99D15EFB4E}">
      <dgm:prSet phldrT="[Text]"/>
      <dgm:spPr/>
      <dgm:t>
        <a:bodyPr/>
        <a:lstStyle/>
        <a:p>
          <a:r>
            <a:rPr lang="cs-CZ" dirty="0" smtClean="0"/>
            <a:t>MÝT</a:t>
          </a:r>
          <a:endParaRPr lang="cs-CZ" dirty="0"/>
        </a:p>
      </dgm:t>
    </dgm:pt>
    <dgm:pt modelId="{CC764EE2-4A2F-4F33-8DCF-D967E3B36AD0}" type="parTrans" cxnId="{F48C470D-7116-4620-B6A0-AEA09E407C39}">
      <dgm:prSet/>
      <dgm:spPr/>
      <dgm:t>
        <a:bodyPr/>
        <a:lstStyle/>
        <a:p>
          <a:endParaRPr lang="cs-CZ"/>
        </a:p>
      </dgm:t>
    </dgm:pt>
    <dgm:pt modelId="{2ED111B2-08DB-4F1B-A05B-1C708810116A}" type="sibTrans" cxnId="{F48C470D-7116-4620-B6A0-AEA09E407C39}">
      <dgm:prSet/>
      <dgm:spPr/>
      <dgm:t>
        <a:bodyPr/>
        <a:lstStyle/>
        <a:p>
          <a:endParaRPr lang="cs-CZ"/>
        </a:p>
      </dgm:t>
    </dgm:pt>
    <dgm:pt modelId="{DDD42F99-BB68-4A81-AE42-6C6323F3F828}">
      <dgm:prSet phldrT="[Text]"/>
      <dgm:spPr/>
      <dgm:t>
        <a:bodyPr/>
        <a:lstStyle/>
        <a:p>
          <a:r>
            <a:rPr lang="cs-CZ" dirty="0" smtClean="0"/>
            <a:t>myčka</a:t>
          </a:r>
          <a:endParaRPr lang="cs-CZ" dirty="0"/>
        </a:p>
      </dgm:t>
    </dgm:pt>
    <dgm:pt modelId="{3D5D17FC-141D-44BD-99B5-336843A96A19}" type="parTrans" cxnId="{21DC84C6-FDC0-4297-AC22-07477B725CCD}">
      <dgm:prSet/>
      <dgm:spPr/>
      <dgm:t>
        <a:bodyPr/>
        <a:lstStyle/>
        <a:p>
          <a:endParaRPr lang="cs-CZ"/>
        </a:p>
      </dgm:t>
    </dgm:pt>
    <dgm:pt modelId="{FFCADF3D-0D1E-4BD8-A8EF-951884855A5E}" type="sibTrans" cxnId="{21DC84C6-FDC0-4297-AC22-07477B725CCD}">
      <dgm:prSet/>
      <dgm:spPr/>
      <dgm:t>
        <a:bodyPr/>
        <a:lstStyle/>
        <a:p>
          <a:endParaRPr lang="cs-CZ"/>
        </a:p>
      </dgm:t>
    </dgm:pt>
    <dgm:pt modelId="{6BAB3B5F-C776-49BB-995A-7E48AFCE76B2}">
      <dgm:prSet phldrT="[Text]"/>
      <dgm:spPr/>
      <dgm:t>
        <a:bodyPr/>
        <a:lstStyle/>
        <a:p>
          <a:r>
            <a:rPr lang="cs-CZ" dirty="0" smtClean="0"/>
            <a:t>umyvadlo</a:t>
          </a:r>
          <a:endParaRPr lang="cs-CZ" dirty="0"/>
        </a:p>
      </dgm:t>
    </dgm:pt>
    <dgm:pt modelId="{EC9D3C08-CDB2-44F9-BE37-051815A175E7}" type="parTrans" cxnId="{E75F2098-02ED-4C19-9025-BC7F4020D11F}">
      <dgm:prSet/>
      <dgm:spPr/>
      <dgm:t>
        <a:bodyPr/>
        <a:lstStyle/>
        <a:p>
          <a:endParaRPr lang="cs-CZ"/>
        </a:p>
      </dgm:t>
    </dgm:pt>
    <dgm:pt modelId="{A2F34250-F73E-49A4-B9BB-265C6C34E18D}" type="sibTrans" cxnId="{E75F2098-02ED-4C19-9025-BC7F4020D11F}">
      <dgm:prSet/>
      <dgm:spPr/>
      <dgm:t>
        <a:bodyPr/>
        <a:lstStyle/>
        <a:p>
          <a:endParaRPr lang="cs-CZ"/>
        </a:p>
      </dgm:t>
    </dgm:pt>
    <dgm:pt modelId="{68E962D7-F272-4894-9C76-C4090513E1C9}">
      <dgm:prSet phldrT="[Text]"/>
      <dgm:spPr/>
      <dgm:t>
        <a:bodyPr/>
        <a:lstStyle/>
        <a:p>
          <a:r>
            <a:rPr lang="cs-CZ" dirty="0" smtClean="0"/>
            <a:t>mydliny</a:t>
          </a:r>
          <a:endParaRPr lang="cs-CZ" dirty="0"/>
        </a:p>
      </dgm:t>
    </dgm:pt>
    <dgm:pt modelId="{25063BCB-AEE7-4085-AFD7-944BF0500A92}" type="parTrans" cxnId="{8871B6F2-C77A-4F86-9BBC-E9BE89C6052D}">
      <dgm:prSet/>
      <dgm:spPr/>
      <dgm:t>
        <a:bodyPr/>
        <a:lstStyle/>
        <a:p>
          <a:endParaRPr lang="cs-CZ"/>
        </a:p>
      </dgm:t>
    </dgm:pt>
    <dgm:pt modelId="{2813EB04-AA4A-461C-8AE0-4C19044657A2}" type="sibTrans" cxnId="{8871B6F2-C77A-4F86-9BBC-E9BE89C6052D}">
      <dgm:prSet/>
      <dgm:spPr/>
      <dgm:t>
        <a:bodyPr/>
        <a:lstStyle/>
        <a:p>
          <a:endParaRPr lang="cs-CZ"/>
        </a:p>
      </dgm:t>
    </dgm:pt>
    <dgm:pt modelId="{6AA9E485-357E-4109-8215-F41A1410BADD}" type="pres">
      <dgm:prSet presAssocID="{8324665F-EE31-4CD7-A1FE-2F635D650F1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EC53CE-39A4-4BBE-8CA1-1DE1D230AAF1}" type="pres">
      <dgm:prSet presAssocID="{D0265596-C1CA-447E-BFD1-DB99D15EFB4E}" presName="root1" presStyleCnt="0"/>
      <dgm:spPr/>
    </dgm:pt>
    <dgm:pt modelId="{E4F3DF2B-AF49-4647-9018-DB4275746AB0}" type="pres">
      <dgm:prSet presAssocID="{D0265596-C1CA-447E-BFD1-DB99D15EFB4E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097FD89-C0D6-4488-90F8-02669F3A1A81}" type="pres">
      <dgm:prSet presAssocID="{D0265596-C1CA-447E-BFD1-DB99D15EFB4E}" presName="level2hierChild" presStyleCnt="0"/>
      <dgm:spPr/>
    </dgm:pt>
    <dgm:pt modelId="{7672BC97-5A1A-4B20-82EC-FC64B11BA218}" type="pres">
      <dgm:prSet presAssocID="{3D5D17FC-141D-44BD-99B5-336843A96A19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0ECD5AAF-B3C1-4FBC-AC73-23BFF53C52F5}" type="pres">
      <dgm:prSet presAssocID="{3D5D17FC-141D-44BD-99B5-336843A96A19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25ED854-EAB4-43F7-9556-7621AF269142}" type="pres">
      <dgm:prSet presAssocID="{DDD42F99-BB68-4A81-AE42-6C6323F3F828}" presName="root2" presStyleCnt="0"/>
      <dgm:spPr/>
    </dgm:pt>
    <dgm:pt modelId="{AB3CFABD-2529-410E-BECE-F2F7B79F08A3}" type="pres">
      <dgm:prSet presAssocID="{DDD42F99-BB68-4A81-AE42-6C6323F3F828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CD02B7-768E-449B-871B-0CADE3ABF343}" type="pres">
      <dgm:prSet presAssocID="{DDD42F99-BB68-4A81-AE42-6C6323F3F828}" presName="level3hierChild" presStyleCnt="0"/>
      <dgm:spPr/>
    </dgm:pt>
    <dgm:pt modelId="{F3C4EA46-2763-4C13-ABC7-12407EE126A6}" type="pres">
      <dgm:prSet presAssocID="{EC9D3C08-CDB2-44F9-BE37-051815A175E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0F417485-650B-406D-9904-652978004313}" type="pres">
      <dgm:prSet presAssocID="{EC9D3C08-CDB2-44F9-BE37-051815A175E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E1A77872-9907-4DC0-9C63-7B2CEA8F275C}" type="pres">
      <dgm:prSet presAssocID="{6BAB3B5F-C776-49BB-995A-7E48AFCE76B2}" presName="root2" presStyleCnt="0"/>
      <dgm:spPr/>
    </dgm:pt>
    <dgm:pt modelId="{DBABE9E5-237E-4C1E-8C89-730F2623E184}" type="pres">
      <dgm:prSet presAssocID="{6BAB3B5F-C776-49BB-995A-7E48AFCE76B2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ADB5301-1BC0-4597-9B39-611A33A78D69}" type="pres">
      <dgm:prSet presAssocID="{6BAB3B5F-C776-49BB-995A-7E48AFCE76B2}" presName="level3hierChild" presStyleCnt="0"/>
      <dgm:spPr/>
    </dgm:pt>
    <dgm:pt modelId="{121BF1C4-A9FB-4517-B465-B161C01DE695}" type="pres">
      <dgm:prSet presAssocID="{25063BCB-AEE7-4085-AFD7-944BF0500A92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ABFB8FB6-A6A4-453E-83C6-70E99A295BD7}" type="pres">
      <dgm:prSet presAssocID="{25063BCB-AEE7-4085-AFD7-944BF0500A92}" presName="connTx" presStyleLbl="parChTrans1D2" presStyleIdx="2" presStyleCnt="3"/>
      <dgm:spPr/>
      <dgm:t>
        <a:bodyPr/>
        <a:lstStyle/>
        <a:p>
          <a:endParaRPr lang="cs-CZ"/>
        </a:p>
      </dgm:t>
    </dgm:pt>
    <dgm:pt modelId="{871E0A87-A4A7-44BB-909C-35FFE1CD35FF}" type="pres">
      <dgm:prSet presAssocID="{68E962D7-F272-4894-9C76-C4090513E1C9}" presName="root2" presStyleCnt="0"/>
      <dgm:spPr/>
    </dgm:pt>
    <dgm:pt modelId="{50CDAF22-4552-4879-A7DF-0E01F8C9C207}" type="pres">
      <dgm:prSet presAssocID="{68E962D7-F272-4894-9C76-C4090513E1C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DF5A86-C2B5-4F0D-9FD6-E8B5BB7DCB3B}" type="pres">
      <dgm:prSet presAssocID="{68E962D7-F272-4894-9C76-C4090513E1C9}" presName="level3hierChild" presStyleCnt="0"/>
      <dgm:spPr/>
    </dgm:pt>
  </dgm:ptLst>
  <dgm:cxnLst>
    <dgm:cxn modelId="{851A2EEE-DC3E-4995-9DBD-284DDFD8C1B7}" type="presOf" srcId="{8324665F-EE31-4CD7-A1FE-2F635D650F10}" destId="{6AA9E485-357E-4109-8215-F41A1410BADD}" srcOrd="0" destOrd="0" presId="urn:microsoft.com/office/officeart/2008/layout/HorizontalMultiLevelHierarchy"/>
    <dgm:cxn modelId="{C0D7C6D8-57D6-4B3A-BE3A-5B76C6BE13BD}" type="presOf" srcId="{25063BCB-AEE7-4085-AFD7-944BF0500A92}" destId="{ABFB8FB6-A6A4-453E-83C6-70E99A295BD7}" srcOrd="1" destOrd="0" presId="urn:microsoft.com/office/officeart/2008/layout/HorizontalMultiLevelHierarchy"/>
    <dgm:cxn modelId="{50A9BC2C-72AB-4D34-AF5C-AAF1790F5949}" type="presOf" srcId="{25063BCB-AEE7-4085-AFD7-944BF0500A92}" destId="{121BF1C4-A9FB-4517-B465-B161C01DE695}" srcOrd="0" destOrd="0" presId="urn:microsoft.com/office/officeart/2008/layout/HorizontalMultiLevelHierarchy"/>
    <dgm:cxn modelId="{2C56A936-244A-4DAC-ADA4-D17C1BA5A3C9}" type="presOf" srcId="{DDD42F99-BB68-4A81-AE42-6C6323F3F828}" destId="{AB3CFABD-2529-410E-BECE-F2F7B79F08A3}" srcOrd="0" destOrd="0" presId="urn:microsoft.com/office/officeart/2008/layout/HorizontalMultiLevelHierarchy"/>
    <dgm:cxn modelId="{8871B6F2-C77A-4F86-9BBC-E9BE89C6052D}" srcId="{D0265596-C1CA-447E-BFD1-DB99D15EFB4E}" destId="{68E962D7-F272-4894-9C76-C4090513E1C9}" srcOrd="2" destOrd="0" parTransId="{25063BCB-AEE7-4085-AFD7-944BF0500A92}" sibTransId="{2813EB04-AA4A-461C-8AE0-4C19044657A2}"/>
    <dgm:cxn modelId="{026EE2B0-331E-4B76-8922-907C2FBBA890}" type="presOf" srcId="{3D5D17FC-141D-44BD-99B5-336843A96A19}" destId="{7672BC97-5A1A-4B20-82EC-FC64B11BA218}" srcOrd="0" destOrd="0" presId="urn:microsoft.com/office/officeart/2008/layout/HorizontalMultiLevelHierarchy"/>
    <dgm:cxn modelId="{6A24129F-59B1-4ADB-BD28-762FEE8234CB}" type="presOf" srcId="{6BAB3B5F-C776-49BB-995A-7E48AFCE76B2}" destId="{DBABE9E5-237E-4C1E-8C89-730F2623E184}" srcOrd="0" destOrd="0" presId="urn:microsoft.com/office/officeart/2008/layout/HorizontalMultiLevelHierarchy"/>
    <dgm:cxn modelId="{98CB7AF0-F10F-415C-AD32-E1CAF0C67417}" type="presOf" srcId="{EC9D3C08-CDB2-44F9-BE37-051815A175E7}" destId="{F3C4EA46-2763-4C13-ABC7-12407EE126A6}" srcOrd="0" destOrd="0" presId="urn:microsoft.com/office/officeart/2008/layout/HorizontalMultiLevelHierarchy"/>
    <dgm:cxn modelId="{F48C470D-7116-4620-B6A0-AEA09E407C39}" srcId="{8324665F-EE31-4CD7-A1FE-2F635D650F10}" destId="{D0265596-C1CA-447E-BFD1-DB99D15EFB4E}" srcOrd="0" destOrd="0" parTransId="{CC764EE2-4A2F-4F33-8DCF-D967E3B36AD0}" sibTransId="{2ED111B2-08DB-4F1B-A05B-1C708810116A}"/>
    <dgm:cxn modelId="{21DC84C6-FDC0-4297-AC22-07477B725CCD}" srcId="{D0265596-C1CA-447E-BFD1-DB99D15EFB4E}" destId="{DDD42F99-BB68-4A81-AE42-6C6323F3F828}" srcOrd="0" destOrd="0" parTransId="{3D5D17FC-141D-44BD-99B5-336843A96A19}" sibTransId="{FFCADF3D-0D1E-4BD8-A8EF-951884855A5E}"/>
    <dgm:cxn modelId="{0B53797B-9DA5-450B-AE2E-C50F4305018A}" type="presOf" srcId="{D0265596-C1CA-447E-BFD1-DB99D15EFB4E}" destId="{E4F3DF2B-AF49-4647-9018-DB4275746AB0}" srcOrd="0" destOrd="0" presId="urn:microsoft.com/office/officeart/2008/layout/HorizontalMultiLevelHierarchy"/>
    <dgm:cxn modelId="{E75F2098-02ED-4C19-9025-BC7F4020D11F}" srcId="{D0265596-C1CA-447E-BFD1-DB99D15EFB4E}" destId="{6BAB3B5F-C776-49BB-995A-7E48AFCE76B2}" srcOrd="1" destOrd="0" parTransId="{EC9D3C08-CDB2-44F9-BE37-051815A175E7}" sibTransId="{A2F34250-F73E-49A4-B9BB-265C6C34E18D}"/>
    <dgm:cxn modelId="{94591F45-F06F-4FF5-A08B-74F4666F3502}" type="presOf" srcId="{3D5D17FC-141D-44BD-99B5-336843A96A19}" destId="{0ECD5AAF-B3C1-4FBC-AC73-23BFF53C52F5}" srcOrd="1" destOrd="0" presId="urn:microsoft.com/office/officeart/2008/layout/HorizontalMultiLevelHierarchy"/>
    <dgm:cxn modelId="{A31DB888-CB0C-4A61-956D-A33D0BC548FC}" type="presOf" srcId="{68E962D7-F272-4894-9C76-C4090513E1C9}" destId="{50CDAF22-4552-4879-A7DF-0E01F8C9C207}" srcOrd="0" destOrd="0" presId="urn:microsoft.com/office/officeart/2008/layout/HorizontalMultiLevelHierarchy"/>
    <dgm:cxn modelId="{71B88F6D-7DC8-4F2C-90CD-44FA5011DFAA}" type="presOf" srcId="{EC9D3C08-CDB2-44F9-BE37-051815A175E7}" destId="{0F417485-650B-406D-9904-652978004313}" srcOrd="1" destOrd="0" presId="urn:microsoft.com/office/officeart/2008/layout/HorizontalMultiLevelHierarchy"/>
    <dgm:cxn modelId="{408E9BA7-70E1-453E-A411-A9D552180738}" type="presParOf" srcId="{6AA9E485-357E-4109-8215-F41A1410BADD}" destId="{A4EC53CE-39A4-4BBE-8CA1-1DE1D230AAF1}" srcOrd="0" destOrd="0" presId="urn:microsoft.com/office/officeart/2008/layout/HorizontalMultiLevelHierarchy"/>
    <dgm:cxn modelId="{1CD2FAEA-836A-4FCE-90B4-49164A585D24}" type="presParOf" srcId="{A4EC53CE-39A4-4BBE-8CA1-1DE1D230AAF1}" destId="{E4F3DF2B-AF49-4647-9018-DB4275746AB0}" srcOrd="0" destOrd="0" presId="urn:microsoft.com/office/officeart/2008/layout/HorizontalMultiLevelHierarchy"/>
    <dgm:cxn modelId="{19836B7E-DC95-48CC-818E-7582EE0474CE}" type="presParOf" srcId="{A4EC53CE-39A4-4BBE-8CA1-1DE1D230AAF1}" destId="{D097FD89-C0D6-4488-90F8-02669F3A1A81}" srcOrd="1" destOrd="0" presId="urn:microsoft.com/office/officeart/2008/layout/HorizontalMultiLevelHierarchy"/>
    <dgm:cxn modelId="{EB45E80B-9078-406F-B540-05D76E5ADB2F}" type="presParOf" srcId="{D097FD89-C0D6-4488-90F8-02669F3A1A81}" destId="{7672BC97-5A1A-4B20-82EC-FC64B11BA218}" srcOrd="0" destOrd="0" presId="urn:microsoft.com/office/officeart/2008/layout/HorizontalMultiLevelHierarchy"/>
    <dgm:cxn modelId="{E09C035C-972E-439E-A3A8-39C9E3A2FF18}" type="presParOf" srcId="{7672BC97-5A1A-4B20-82EC-FC64B11BA218}" destId="{0ECD5AAF-B3C1-4FBC-AC73-23BFF53C52F5}" srcOrd="0" destOrd="0" presId="urn:microsoft.com/office/officeart/2008/layout/HorizontalMultiLevelHierarchy"/>
    <dgm:cxn modelId="{927B2BD0-7B53-460D-86FC-D2F77FE974D4}" type="presParOf" srcId="{D097FD89-C0D6-4488-90F8-02669F3A1A81}" destId="{C25ED854-EAB4-43F7-9556-7621AF269142}" srcOrd="1" destOrd="0" presId="urn:microsoft.com/office/officeart/2008/layout/HorizontalMultiLevelHierarchy"/>
    <dgm:cxn modelId="{3504B636-1D4C-4DE2-B3AE-E5C9C78FB092}" type="presParOf" srcId="{C25ED854-EAB4-43F7-9556-7621AF269142}" destId="{AB3CFABD-2529-410E-BECE-F2F7B79F08A3}" srcOrd="0" destOrd="0" presId="urn:microsoft.com/office/officeart/2008/layout/HorizontalMultiLevelHierarchy"/>
    <dgm:cxn modelId="{846AB7C7-3BAF-461C-BB6D-C174A31176BD}" type="presParOf" srcId="{C25ED854-EAB4-43F7-9556-7621AF269142}" destId="{20CD02B7-768E-449B-871B-0CADE3ABF343}" srcOrd="1" destOrd="0" presId="urn:microsoft.com/office/officeart/2008/layout/HorizontalMultiLevelHierarchy"/>
    <dgm:cxn modelId="{E6AF6322-74FD-4066-B3B7-50CD2E058AE0}" type="presParOf" srcId="{D097FD89-C0D6-4488-90F8-02669F3A1A81}" destId="{F3C4EA46-2763-4C13-ABC7-12407EE126A6}" srcOrd="2" destOrd="0" presId="urn:microsoft.com/office/officeart/2008/layout/HorizontalMultiLevelHierarchy"/>
    <dgm:cxn modelId="{0772B745-5320-4E35-975A-829C1AB80862}" type="presParOf" srcId="{F3C4EA46-2763-4C13-ABC7-12407EE126A6}" destId="{0F417485-650B-406D-9904-652978004313}" srcOrd="0" destOrd="0" presId="urn:microsoft.com/office/officeart/2008/layout/HorizontalMultiLevelHierarchy"/>
    <dgm:cxn modelId="{A4ED9111-5FE8-4947-B5A0-3ED80DE6C700}" type="presParOf" srcId="{D097FD89-C0D6-4488-90F8-02669F3A1A81}" destId="{E1A77872-9907-4DC0-9C63-7B2CEA8F275C}" srcOrd="3" destOrd="0" presId="urn:microsoft.com/office/officeart/2008/layout/HorizontalMultiLevelHierarchy"/>
    <dgm:cxn modelId="{1569B3AB-B022-4B38-897C-022EB7008917}" type="presParOf" srcId="{E1A77872-9907-4DC0-9C63-7B2CEA8F275C}" destId="{DBABE9E5-237E-4C1E-8C89-730F2623E184}" srcOrd="0" destOrd="0" presId="urn:microsoft.com/office/officeart/2008/layout/HorizontalMultiLevelHierarchy"/>
    <dgm:cxn modelId="{F5457840-C22B-4095-A059-7941D1EE41CF}" type="presParOf" srcId="{E1A77872-9907-4DC0-9C63-7B2CEA8F275C}" destId="{7ADB5301-1BC0-4597-9B39-611A33A78D69}" srcOrd="1" destOrd="0" presId="urn:microsoft.com/office/officeart/2008/layout/HorizontalMultiLevelHierarchy"/>
    <dgm:cxn modelId="{31FA5854-3805-4FC5-B953-7372CAAA17B5}" type="presParOf" srcId="{D097FD89-C0D6-4488-90F8-02669F3A1A81}" destId="{121BF1C4-A9FB-4517-B465-B161C01DE695}" srcOrd="4" destOrd="0" presId="urn:microsoft.com/office/officeart/2008/layout/HorizontalMultiLevelHierarchy"/>
    <dgm:cxn modelId="{61952FC3-98B2-4940-9FCC-FE0E70C605B5}" type="presParOf" srcId="{121BF1C4-A9FB-4517-B465-B161C01DE695}" destId="{ABFB8FB6-A6A4-453E-83C6-70E99A295BD7}" srcOrd="0" destOrd="0" presId="urn:microsoft.com/office/officeart/2008/layout/HorizontalMultiLevelHierarchy"/>
    <dgm:cxn modelId="{6D32BBBD-7638-4909-A42F-420191D91270}" type="presParOf" srcId="{D097FD89-C0D6-4488-90F8-02669F3A1A81}" destId="{871E0A87-A4A7-44BB-909C-35FFE1CD35FF}" srcOrd="5" destOrd="0" presId="urn:microsoft.com/office/officeart/2008/layout/HorizontalMultiLevelHierarchy"/>
    <dgm:cxn modelId="{7ADF45DA-C169-4EBE-BDC7-BC3CF1AE49E9}" type="presParOf" srcId="{871E0A87-A4A7-44BB-909C-35FFE1CD35FF}" destId="{50CDAF22-4552-4879-A7DF-0E01F8C9C207}" srcOrd="0" destOrd="0" presId="urn:microsoft.com/office/officeart/2008/layout/HorizontalMultiLevelHierarchy"/>
    <dgm:cxn modelId="{62956CD8-D4CD-49DC-B2D8-901A11A923C2}" type="presParOf" srcId="{871E0A87-A4A7-44BB-909C-35FFE1CD35FF}" destId="{12DF5A86-C2B5-4F0D-9FD6-E8B5BB7DCB3B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4871F5A-C020-4BCE-9339-19398CB4B989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A0B5840-22CF-4D6A-8C8E-68372E55B718}">
      <dgm:prSet phldrT="[Text]"/>
      <dgm:spPr/>
      <dgm:t>
        <a:bodyPr/>
        <a:lstStyle/>
        <a:p>
          <a:r>
            <a:rPr lang="cs-CZ" dirty="0" smtClean="0"/>
            <a:t>MYSLIT</a:t>
          </a:r>
          <a:endParaRPr lang="cs-CZ" dirty="0"/>
        </a:p>
      </dgm:t>
    </dgm:pt>
    <dgm:pt modelId="{BC863C10-2754-42B7-ABB3-875C948C07B3}" type="parTrans" cxnId="{EDA1806B-6FC7-4C00-8985-02792ADCCC2C}">
      <dgm:prSet/>
      <dgm:spPr/>
      <dgm:t>
        <a:bodyPr/>
        <a:lstStyle/>
        <a:p>
          <a:endParaRPr lang="cs-CZ"/>
        </a:p>
      </dgm:t>
    </dgm:pt>
    <dgm:pt modelId="{9077436A-813A-4AE7-B57E-AEA307293822}" type="sibTrans" cxnId="{EDA1806B-6FC7-4C00-8985-02792ADCCC2C}">
      <dgm:prSet/>
      <dgm:spPr/>
      <dgm:t>
        <a:bodyPr/>
        <a:lstStyle/>
        <a:p>
          <a:endParaRPr lang="cs-CZ"/>
        </a:p>
      </dgm:t>
    </dgm:pt>
    <dgm:pt modelId="{9D4A7BA2-FABE-49D4-9A3C-3CF1D5766085}">
      <dgm:prSet phldrT="[Text]"/>
      <dgm:spPr/>
      <dgm:t>
        <a:bodyPr/>
        <a:lstStyle/>
        <a:p>
          <a:r>
            <a:rPr lang="cs-CZ" dirty="0" smtClean="0"/>
            <a:t>myslivna</a:t>
          </a:r>
          <a:endParaRPr lang="cs-CZ" dirty="0"/>
        </a:p>
      </dgm:t>
    </dgm:pt>
    <dgm:pt modelId="{B5601821-9453-4906-8320-996E1216FA4D}" type="parTrans" cxnId="{59DE91EA-007F-48BA-B422-F73DE05C175B}">
      <dgm:prSet/>
      <dgm:spPr/>
      <dgm:t>
        <a:bodyPr/>
        <a:lstStyle/>
        <a:p>
          <a:endParaRPr lang="cs-CZ"/>
        </a:p>
      </dgm:t>
    </dgm:pt>
    <dgm:pt modelId="{E7FBD015-8C08-45A9-8891-64F32467F984}" type="sibTrans" cxnId="{59DE91EA-007F-48BA-B422-F73DE05C175B}">
      <dgm:prSet/>
      <dgm:spPr/>
      <dgm:t>
        <a:bodyPr/>
        <a:lstStyle/>
        <a:p>
          <a:endParaRPr lang="cs-CZ"/>
        </a:p>
      </dgm:t>
    </dgm:pt>
    <dgm:pt modelId="{BF42BA45-C57D-45CE-AE6B-472DC083E111}">
      <dgm:prSet phldrT="[Text]"/>
      <dgm:spPr/>
      <dgm:t>
        <a:bodyPr/>
        <a:lstStyle/>
        <a:p>
          <a:r>
            <a:rPr lang="cs-CZ" dirty="0" smtClean="0"/>
            <a:t>myšlenka</a:t>
          </a:r>
          <a:endParaRPr lang="cs-CZ" dirty="0"/>
        </a:p>
      </dgm:t>
    </dgm:pt>
    <dgm:pt modelId="{CE2E80E5-ABB5-4814-8AD2-59AFC9247462}" type="parTrans" cxnId="{5A60D2E9-88D0-476F-975E-FF2764E0C9DA}">
      <dgm:prSet/>
      <dgm:spPr/>
      <dgm:t>
        <a:bodyPr/>
        <a:lstStyle/>
        <a:p>
          <a:endParaRPr lang="cs-CZ"/>
        </a:p>
      </dgm:t>
    </dgm:pt>
    <dgm:pt modelId="{D483E7D0-BE26-46EC-B0A8-55511B40A861}" type="sibTrans" cxnId="{5A60D2E9-88D0-476F-975E-FF2764E0C9DA}">
      <dgm:prSet/>
      <dgm:spPr/>
      <dgm:t>
        <a:bodyPr/>
        <a:lstStyle/>
        <a:p>
          <a:endParaRPr lang="cs-CZ"/>
        </a:p>
      </dgm:t>
    </dgm:pt>
    <dgm:pt modelId="{88A6AB60-6AE5-4704-9B0E-888FB2265E2E}">
      <dgm:prSet phldrT="[Text]"/>
      <dgm:spPr/>
      <dgm:t>
        <a:bodyPr/>
        <a:lstStyle/>
        <a:p>
          <a:r>
            <a:rPr lang="cs-CZ" dirty="0" smtClean="0"/>
            <a:t>přemýšlej</a:t>
          </a:r>
          <a:endParaRPr lang="cs-CZ" dirty="0"/>
        </a:p>
      </dgm:t>
    </dgm:pt>
    <dgm:pt modelId="{904937E8-CB5B-4652-920D-85649579157E}" type="parTrans" cxnId="{5E36410F-512E-4393-97D4-6C14DB3AFAEA}">
      <dgm:prSet/>
      <dgm:spPr/>
      <dgm:t>
        <a:bodyPr/>
        <a:lstStyle/>
        <a:p>
          <a:endParaRPr lang="cs-CZ"/>
        </a:p>
      </dgm:t>
    </dgm:pt>
    <dgm:pt modelId="{ED0D4948-394E-429C-80E8-3FE72382ED2C}" type="sibTrans" cxnId="{5E36410F-512E-4393-97D4-6C14DB3AFAEA}">
      <dgm:prSet/>
      <dgm:spPr/>
      <dgm:t>
        <a:bodyPr/>
        <a:lstStyle/>
        <a:p>
          <a:endParaRPr lang="cs-CZ"/>
        </a:p>
      </dgm:t>
    </dgm:pt>
    <dgm:pt modelId="{E4960B96-03AB-4656-B430-5AC067EE2945}" type="pres">
      <dgm:prSet presAssocID="{64871F5A-C020-4BCE-9339-19398CB4B98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8A15B2-37E7-4FC6-9C37-8EF54233E0ED}" type="pres">
      <dgm:prSet presAssocID="{EA0B5840-22CF-4D6A-8C8E-68372E55B718}" presName="root1" presStyleCnt="0"/>
      <dgm:spPr/>
    </dgm:pt>
    <dgm:pt modelId="{A6BC823C-2CD4-4084-894C-039D5133DB3D}" type="pres">
      <dgm:prSet presAssocID="{EA0B5840-22CF-4D6A-8C8E-68372E55B71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BB1BCB9-6D98-4F2E-9ACB-99C1ACBFC4A4}" type="pres">
      <dgm:prSet presAssocID="{EA0B5840-22CF-4D6A-8C8E-68372E55B718}" presName="level2hierChild" presStyleCnt="0"/>
      <dgm:spPr/>
    </dgm:pt>
    <dgm:pt modelId="{4CEB72F5-21E4-4068-ACAA-40DBDF89EF03}" type="pres">
      <dgm:prSet presAssocID="{B5601821-9453-4906-8320-996E1216FA4D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5857E26E-268E-4039-82F3-FD89F3E6C6A4}" type="pres">
      <dgm:prSet presAssocID="{B5601821-9453-4906-8320-996E1216FA4D}" presName="connTx" presStyleLbl="parChTrans1D2" presStyleIdx="0" presStyleCnt="3"/>
      <dgm:spPr/>
      <dgm:t>
        <a:bodyPr/>
        <a:lstStyle/>
        <a:p>
          <a:endParaRPr lang="cs-CZ"/>
        </a:p>
      </dgm:t>
    </dgm:pt>
    <dgm:pt modelId="{BBB3D3B4-4C9F-4895-B22D-89B88CE24F89}" type="pres">
      <dgm:prSet presAssocID="{9D4A7BA2-FABE-49D4-9A3C-3CF1D5766085}" presName="root2" presStyleCnt="0"/>
      <dgm:spPr/>
    </dgm:pt>
    <dgm:pt modelId="{523DF3DE-0889-4BAC-882B-0670F66FB53C}" type="pres">
      <dgm:prSet presAssocID="{9D4A7BA2-FABE-49D4-9A3C-3CF1D5766085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CBD1742-6EEF-41D9-98EE-EC0D81887B7D}" type="pres">
      <dgm:prSet presAssocID="{9D4A7BA2-FABE-49D4-9A3C-3CF1D5766085}" presName="level3hierChild" presStyleCnt="0"/>
      <dgm:spPr/>
    </dgm:pt>
    <dgm:pt modelId="{B127C4B9-0BBA-4180-AE08-E4ECB7D785D9}" type="pres">
      <dgm:prSet presAssocID="{CE2E80E5-ABB5-4814-8AD2-59AFC9247462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F3468E9F-8126-4AE3-9C52-4B251FA9C9E6}" type="pres">
      <dgm:prSet presAssocID="{CE2E80E5-ABB5-4814-8AD2-59AFC9247462}" presName="connTx" presStyleLbl="parChTrans1D2" presStyleIdx="1" presStyleCnt="3"/>
      <dgm:spPr/>
      <dgm:t>
        <a:bodyPr/>
        <a:lstStyle/>
        <a:p>
          <a:endParaRPr lang="cs-CZ"/>
        </a:p>
      </dgm:t>
    </dgm:pt>
    <dgm:pt modelId="{9C85B9E5-966B-4C31-8975-91A399E65886}" type="pres">
      <dgm:prSet presAssocID="{BF42BA45-C57D-45CE-AE6B-472DC083E111}" presName="root2" presStyleCnt="0"/>
      <dgm:spPr/>
    </dgm:pt>
    <dgm:pt modelId="{16D6B34D-442C-4A24-9E8E-5DA0D90D8C9D}" type="pres">
      <dgm:prSet presAssocID="{BF42BA45-C57D-45CE-AE6B-472DC083E111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00FDA5F-813F-48E8-8F79-AEC0919F1C9D}" type="pres">
      <dgm:prSet presAssocID="{BF42BA45-C57D-45CE-AE6B-472DC083E111}" presName="level3hierChild" presStyleCnt="0"/>
      <dgm:spPr/>
    </dgm:pt>
    <dgm:pt modelId="{60CAA053-EC87-49E5-8CCB-D725395AF352}" type="pres">
      <dgm:prSet presAssocID="{904937E8-CB5B-4652-920D-85649579157E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1E005EF2-C9FB-4DAA-966E-787B63B69CDF}" type="pres">
      <dgm:prSet presAssocID="{904937E8-CB5B-4652-920D-85649579157E}" presName="connTx" presStyleLbl="parChTrans1D2" presStyleIdx="2" presStyleCnt="3"/>
      <dgm:spPr/>
      <dgm:t>
        <a:bodyPr/>
        <a:lstStyle/>
        <a:p>
          <a:endParaRPr lang="cs-CZ"/>
        </a:p>
      </dgm:t>
    </dgm:pt>
    <dgm:pt modelId="{097A0686-5CED-48F0-B8ED-AAD5DA436E38}" type="pres">
      <dgm:prSet presAssocID="{88A6AB60-6AE5-4704-9B0E-888FB2265E2E}" presName="root2" presStyleCnt="0"/>
      <dgm:spPr/>
    </dgm:pt>
    <dgm:pt modelId="{078915B1-4B71-4A2B-8F14-B8B4859AF27B}" type="pres">
      <dgm:prSet presAssocID="{88A6AB60-6AE5-4704-9B0E-888FB2265E2E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A885205-5875-4957-BA19-9190CFE79E8E}" type="pres">
      <dgm:prSet presAssocID="{88A6AB60-6AE5-4704-9B0E-888FB2265E2E}" presName="level3hierChild" presStyleCnt="0"/>
      <dgm:spPr/>
    </dgm:pt>
  </dgm:ptLst>
  <dgm:cxnLst>
    <dgm:cxn modelId="{1881CC57-5298-4159-BB3A-5EF83F9D60E2}" type="presOf" srcId="{B5601821-9453-4906-8320-996E1216FA4D}" destId="{4CEB72F5-21E4-4068-ACAA-40DBDF89EF03}" srcOrd="0" destOrd="0" presId="urn:microsoft.com/office/officeart/2008/layout/HorizontalMultiLevelHierarchy"/>
    <dgm:cxn modelId="{C4E2CD04-F9C5-4754-A660-6C52EC809922}" type="presOf" srcId="{9D4A7BA2-FABE-49D4-9A3C-3CF1D5766085}" destId="{523DF3DE-0889-4BAC-882B-0670F66FB53C}" srcOrd="0" destOrd="0" presId="urn:microsoft.com/office/officeart/2008/layout/HorizontalMultiLevelHierarchy"/>
    <dgm:cxn modelId="{CB46E152-7418-41C4-8FE2-CC9E33FD8B78}" type="presOf" srcId="{B5601821-9453-4906-8320-996E1216FA4D}" destId="{5857E26E-268E-4039-82F3-FD89F3E6C6A4}" srcOrd="1" destOrd="0" presId="urn:microsoft.com/office/officeart/2008/layout/HorizontalMultiLevelHierarchy"/>
    <dgm:cxn modelId="{3D1324EF-4E91-4F9E-B50A-16A497380249}" type="presOf" srcId="{64871F5A-C020-4BCE-9339-19398CB4B989}" destId="{E4960B96-03AB-4656-B430-5AC067EE2945}" srcOrd="0" destOrd="0" presId="urn:microsoft.com/office/officeart/2008/layout/HorizontalMultiLevelHierarchy"/>
    <dgm:cxn modelId="{04E04CFB-9AD1-44D7-B782-B50FE9824443}" type="presOf" srcId="{88A6AB60-6AE5-4704-9B0E-888FB2265E2E}" destId="{078915B1-4B71-4A2B-8F14-B8B4859AF27B}" srcOrd="0" destOrd="0" presId="urn:microsoft.com/office/officeart/2008/layout/HorizontalMultiLevelHierarchy"/>
    <dgm:cxn modelId="{7A983D4E-8D65-48B4-93FA-912B3FD17D43}" type="presOf" srcId="{CE2E80E5-ABB5-4814-8AD2-59AFC9247462}" destId="{F3468E9F-8126-4AE3-9C52-4B251FA9C9E6}" srcOrd="1" destOrd="0" presId="urn:microsoft.com/office/officeart/2008/layout/HorizontalMultiLevelHierarchy"/>
    <dgm:cxn modelId="{EDA1806B-6FC7-4C00-8985-02792ADCCC2C}" srcId="{64871F5A-C020-4BCE-9339-19398CB4B989}" destId="{EA0B5840-22CF-4D6A-8C8E-68372E55B718}" srcOrd="0" destOrd="0" parTransId="{BC863C10-2754-42B7-ABB3-875C948C07B3}" sibTransId="{9077436A-813A-4AE7-B57E-AEA307293822}"/>
    <dgm:cxn modelId="{91B1DC32-968F-4C8C-B760-DEE2DBCC025D}" type="presOf" srcId="{904937E8-CB5B-4652-920D-85649579157E}" destId="{1E005EF2-C9FB-4DAA-966E-787B63B69CDF}" srcOrd="1" destOrd="0" presId="urn:microsoft.com/office/officeart/2008/layout/HorizontalMultiLevelHierarchy"/>
    <dgm:cxn modelId="{82205443-AD3D-436D-A8D4-914AE892C545}" type="presOf" srcId="{BF42BA45-C57D-45CE-AE6B-472DC083E111}" destId="{16D6B34D-442C-4A24-9E8E-5DA0D90D8C9D}" srcOrd="0" destOrd="0" presId="urn:microsoft.com/office/officeart/2008/layout/HorizontalMultiLevelHierarchy"/>
    <dgm:cxn modelId="{F8A41003-985F-4E28-9672-F62B787A2744}" type="presOf" srcId="{CE2E80E5-ABB5-4814-8AD2-59AFC9247462}" destId="{B127C4B9-0BBA-4180-AE08-E4ECB7D785D9}" srcOrd="0" destOrd="0" presId="urn:microsoft.com/office/officeart/2008/layout/HorizontalMultiLevelHierarchy"/>
    <dgm:cxn modelId="{A5AD1FCE-A73E-43D6-8583-A3B687D87E2A}" type="presOf" srcId="{904937E8-CB5B-4652-920D-85649579157E}" destId="{60CAA053-EC87-49E5-8CCB-D725395AF352}" srcOrd="0" destOrd="0" presId="urn:microsoft.com/office/officeart/2008/layout/HorizontalMultiLevelHierarchy"/>
    <dgm:cxn modelId="{59DE91EA-007F-48BA-B422-F73DE05C175B}" srcId="{EA0B5840-22CF-4D6A-8C8E-68372E55B718}" destId="{9D4A7BA2-FABE-49D4-9A3C-3CF1D5766085}" srcOrd="0" destOrd="0" parTransId="{B5601821-9453-4906-8320-996E1216FA4D}" sibTransId="{E7FBD015-8C08-45A9-8891-64F32467F984}"/>
    <dgm:cxn modelId="{5A60D2E9-88D0-476F-975E-FF2764E0C9DA}" srcId="{EA0B5840-22CF-4D6A-8C8E-68372E55B718}" destId="{BF42BA45-C57D-45CE-AE6B-472DC083E111}" srcOrd="1" destOrd="0" parTransId="{CE2E80E5-ABB5-4814-8AD2-59AFC9247462}" sibTransId="{D483E7D0-BE26-46EC-B0A8-55511B40A861}"/>
    <dgm:cxn modelId="{5E36410F-512E-4393-97D4-6C14DB3AFAEA}" srcId="{EA0B5840-22CF-4D6A-8C8E-68372E55B718}" destId="{88A6AB60-6AE5-4704-9B0E-888FB2265E2E}" srcOrd="2" destOrd="0" parTransId="{904937E8-CB5B-4652-920D-85649579157E}" sibTransId="{ED0D4948-394E-429C-80E8-3FE72382ED2C}"/>
    <dgm:cxn modelId="{087951D5-0549-4B88-A1E4-C93FA592D9E3}" type="presOf" srcId="{EA0B5840-22CF-4D6A-8C8E-68372E55B718}" destId="{A6BC823C-2CD4-4084-894C-039D5133DB3D}" srcOrd="0" destOrd="0" presId="urn:microsoft.com/office/officeart/2008/layout/HorizontalMultiLevelHierarchy"/>
    <dgm:cxn modelId="{4805B25C-8413-490C-AE96-8463EB129866}" type="presParOf" srcId="{E4960B96-03AB-4656-B430-5AC067EE2945}" destId="{AF8A15B2-37E7-4FC6-9C37-8EF54233E0ED}" srcOrd="0" destOrd="0" presId="urn:microsoft.com/office/officeart/2008/layout/HorizontalMultiLevelHierarchy"/>
    <dgm:cxn modelId="{0E192E85-ADA4-451D-88E9-1643F0D27317}" type="presParOf" srcId="{AF8A15B2-37E7-4FC6-9C37-8EF54233E0ED}" destId="{A6BC823C-2CD4-4084-894C-039D5133DB3D}" srcOrd="0" destOrd="0" presId="urn:microsoft.com/office/officeart/2008/layout/HorizontalMultiLevelHierarchy"/>
    <dgm:cxn modelId="{3906F136-32D7-4988-8A86-F4BC58979C68}" type="presParOf" srcId="{AF8A15B2-37E7-4FC6-9C37-8EF54233E0ED}" destId="{BBB1BCB9-6D98-4F2E-9ACB-99C1ACBFC4A4}" srcOrd="1" destOrd="0" presId="urn:microsoft.com/office/officeart/2008/layout/HorizontalMultiLevelHierarchy"/>
    <dgm:cxn modelId="{6D2B7A7A-3B32-436D-AF8B-93D0EA0F273D}" type="presParOf" srcId="{BBB1BCB9-6D98-4F2E-9ACB-99C1ACBFC4A4}" destId="{4CEB72F5-21E4-4068-ACAA-40DBDF89EF03}" srcOrd="0" destOrd="0" presId="urn:microsoft.com/office/officeart/2008/layout/HorizontalMultiLevelHierarchy"/>
    <dgm:cxn modelId="{BDDA1A0D-4861-46EC-92A5-2E1DCD83AF14}" type="presParOf" srcId="{4CEB72F5-21E4-4068-ACAA-40DBDF89EF03}" destId="{5857E26E-268E-4039-82F3-FD89F3E6C6A4}" srcOrd="0" destOrd="0" presId="urn:microsoft.com/office/officeart/2008/layout/HorizontalMultiLevelHierarchy"/>
    <dgm:cxn modelId="{2BBCB8C3-976B-4A38-9114-786505E3F390}" type="presParOf" srcId="{BBB1BCB9-6D98-4F2E-9ACB-99C1ACBFC4A4}" destId="{BBB3D3B4-4C9F-4895-B22D-89B88CE24F89}" srcOrd="1" destOrd="0" presId="urn:microsoft.com/office/officeart/2008/layout/HorizontalMultiLevelHierarchy"/>
    <dgm:cxn modelId="{AE095833-B03C-4425-A8AB-93EBE75DC4DD}" type="presParOf" srcId="{BBB3D3B4-4C9F-4895-B22D-89B88CE24F89}" destId="{523DF3DE-0889-4BAC-882B-0670F66FB53C}" srcOrd="0" destOrd="0" presId="urn:microsoft.com/office/officeart/2008/layout/HorizontalMultiLevelHierarchy"/>
    <dgm:cxn modelId="{9C6454F6-F05A-487A-9E7F-5C2BD9DA9910}" type="presParOf" srcId="{BBB3D3B4-4C9F-4895-B22D-89B88CE24F89}" destId="{1CBD1742-6EEF-41D9-98EE-EC0D81887B7D}" srcOrd="1" destOrd="0" presId="urn:microsoft.com/office/officeart/2008/layout/HorizontalMultiLevelHierarchy"/>
    <dgm:cxn modelId="{2DA81B79-7387-4192-AA6F-396DE1E90F31}" type="presParOf" srcId="{BBB1BCB9-6D98-4F2E-9ACB-99C1ACBFC4A4}" destId="{B127C4B9-0BBA-4180-AE08-E4ECB7D785D9}" srcOrd="2" destOrd="0" presId="urn:microsoft.com/office/officeart/2008/layout/HorizontalMultiLevelHierarchy"/>
    <dgm:cxn modelId="{6D627172-41FD-4249-A2DE-5BB8F8C65399}" type="presParOf" srcId="{B127C4B9-0BBA-4180-AE08-E4ECB7D785D9}" destId="{F3468E9F-8126-4AE3-9C52-4B251FA9C9E6}" srcOrd="0" destOrd="0" presId="urn:microsoft.com/office/officeart/2008/layout/HorizontalMultiLevelHierarchy"/>
    <dgm:cxn modelId="{0BF8CDD8-4AAA-4F9E-820E-04230C2F703B}" type="presParOf" srcId="{BBB1BCB9-6D98-4F2E-9ACB-99C1ACBFC4A4}" destId="{9C85B9E5-966B-4C31-8975-91A399E65886}" srcOrd="3" destOrd="0" presId="urn:microsoft.com/office/officeart/2008/layout/HorizontalMultiLevelHierarchy"/>
    <dgm:cxn modelId="{F37720AD-8E75-407E-B646-9E21AC24A75A}" type="presParOf" srcId="{9C85B9E5-966B-4C31-8975-91A399E65886}" destId="{16D6B34D-442C-4A24-9E8E-5DA0D90D8C9D}" srcOrd="0" destOrd="0" presId="urn:microsoft.com/office/officeart/2008/layout/HorizontalMultiLevelHierarchy"/>
    <dgm:cxn modelId="{12837364-8C52-40C6-92CB-D22FCA6EDD86}" type="presParOf" srcId="{9C85B9E5-966B-4C31-8975-91A399E65886}" destId="{800FDA5F-813F-48E8-8F79-AEC0919F1C9D}" srcOrd="1" destOrd="0" presId="urn:microsoft.com/office/officeart/2008/layout/HorizontalMultiLevelHierarchy"/>
    <dgm:cxn modelId="{CF226F87-24B2-45B5-B348-8C73AEA216FB}" type="presParOf" srcId="{BBB1BCB9-6D98-4F2E-9ACB-99C1ACBFC4A4}" destId="{60CAA053-EC87-49E5-8CCB-D725395AF352}" srcOrd="4" destOrd="0" presId="urn:microsoft.com/office/officeart/2008/layout/HorizontalMultiLevelHierarchy"/>
    <dgm:cxn modelId="{73F25615-D7DA-4275-93CE-F709CDAE75DE}" type="presParOf" srcId="{60CAA053-EC87-49E5-8CCB-D725395AF352}" destId="{1E005EF2-C9FB-4DAA-966E-787B63B69CDF}" srcOrd="0" destOrd="0" presId="urn:microsoft.com/office/officeart/2008/layout/HorizontalMultiLevelHierarchy"/>
    <dgm:cxn modelId="{34C12FE5-DDF9-4A43-9926-A751937EB621}" type="presParOf" srcId="{BBB1BCB9-6D98-4F2E-9ACB-99C1ACBFC4A4}" destId="{097A0686-5CED-48F0-B8ED-AAD5DA436E38}" srcOrd="5" destOrd="0" presId="urn:microsoft.com/office/officeart/2008/layout/HorizontalMultiLevelHierarchy"/>
    <dgm:cxn modelId="{33E6A0C3-5531-4E8D-9A31-509CABB5F98E}" type="presParOf" srcId="{097A0686-5CED-48F0-B8ED-AAD5DA436E38}" destId="{078915B1-4B71-4A2B-8F14-B8B4859AF27B}" srcOrd="0" destOrd="0" presId="urn:microsoft.com/office/officeart/2008/layout/HorizontalMultiLevelHierarchy"/>
    <dgm:cxn modelId="{5649C160-8980-4888-ADE8-3FD380B1A852}" type="presParOf" srcId="{097A0686-5CED-48F0-B8ED-AAD5DA436E38}" destId="{0A885205-5875-4957-BA19-9190CFE79E8E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C7CD8FC-AE93-4C17-8BB5-C8A7F3632E8C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E795647-9362-4A60-A421-F733ADBB8026}">
      <dgm:prSet phldrT="[Text]"/>
      <dgm:spPr/>
      <dgm:t>
        <a:bodyPr/>
        <a:lstStyle/>
        <a:p>
          <a:r>
            <a:rPr lang="cs-CZ" dirty="0" smtClean="0"/>
            <a:t>MÝLIT SE</a:t>
          </a:r>
          <a:endParaRPr lang="cs-CZ" dirty="0"/>
        </a:p>
      </dgm:t>
    </dgm:pt>
    <dgm:pt modelId="{2A9A540C-665D-465F-91FE-780198A86278}" type="parTrans" cxnId="{5D6A44B3-379E-4F0C-AADD-0C4FD194BDCE}">
      <dgm:prSet/>
      <dgm:spPr/>
      <dgm:t>
        <a:bodyPr/>
        <a:lstStyle/>
        <a:p>
          <a:endParaRPr lang="cs-CZ"/>
        </a:p>
      </dgm:t>
    </dgm:pt>
    <dgm:pt modelId="{D8E25AA9-3D64-49C1-AABE-7F322F71C72E}" type="sibTrans" cxnId="{5D6A44B3-379E-4F0C-AADD-0C4FD194BDCE}">
      <dgm:prSet/>
      <dgm:spPr/>
      <dgm:t>
        <a:bodyPr/>
        <a:lstStyle/>
        <a:p>
          <a:endParaRPr lang="cs-CZ"/>
        </a:p>
      </dgm:t>
    </dgm:pt>
    <dgm:pt modelId="{6BC1F1AD-8F87-4345-A785-0CEF3878456C}">
      <dgm:prSet phldrT="[Text]"/>
      <dgm:spPr/>
      <dgm:t>
        <a:bodyPr/>
        <a:lstStyle/>
        <a:p>
          <a:r>
            <a:rPr lang="cs-CZ" dirty="0" smtClean="0"/>
            <a:t>zmýlil se</a:t>
          </a:r>
          <a:endParaRPr lang="cs-CZ" dirty="0"/>
        </a:p>
      </dgm:t>
    </dgm:pt>
    <dgm:pt modelId="{80C8B193-943D-4B97-9859-115ABB06F325}" type="parTrans" cxnId="{368D7B0F-3E84-4C41-8F28-810916AFCEDF}">
      <dgm:prSet/>
      <dgm:spPr/>
      <dgm:t>
        <a:bodyPr/>
        <a:lstStyle/>
        <a:p>
          <a:endParaRPr lang="cs-CZ"/>
        </a:p>
      </dgm:t>
    </dgm:pt>
    <dgm:pt modelId="{AA7C0E82-5E40-4286-B1D8-52CFA8501A01}" type="sibTrans" cxnId="{368D7B0F-3E84-4C41-8F28-810916AFCEDF}">
      <dgm:prSet/>
      <dgm:spPr/>
      <dgm:t>
        <a:bodyPr/>
        <a:lstStyle/>
        <a:p>
          <a:endParaRPr lang="cs-CZ"/>
        </a:p>
      </dgm:t>
    </dgm:pt>
    <dgm:pt modelId="{EF3E0D6E-C3E6-4BA6-A06F-3AF2DFB03A02}">
      <dgm:prSet phldrT="[Text]"/>
      <dgm:spPr/>
      <dgm:t>
        <a:bodyPr/>
        <a:lstStyle/>
        <a:p>
          <a:r>
            <a:rPr lang="cs-CZ" dirty="0" smtClean="0"/>
            <a:t>nemýlila se</a:t>
          </a:r>
          <a:endParaRPr lang="cs-CZ" dirty="0"/>
        </a:p>
      </dgm:t>
    </dgm:pt>
    <dgm:pt modelId="{5E3B88E0-AB98-429C-93F0-A34E0FAFF23C}" type="parTrans" cxnId="{4368FF16-3010-4187-85B1-AEDF20DB4DE3}">
      <dgm:prSet/>
      <dgm:spPr/>
      <dgm:t>
        <a:bodyPr/>
        <a:lstStyle/>
        <a:p>
          <a:endParaRPr lang="cs-CZ"/>
        </a:p>
      </dgm:t>
    </dgm:pt>
    <dgm:pt modelId="{FA5FD3A9-459C-4965-95CB-992BC17CB9A6}" type="sibTrans" cxnId="{4368FF16-3010-4187-85B1-AEDF20DB4DE3}">
      <dgm:prSet/>
      <dgm:spPr/>
      <dgm:t>
        <a:bodyPr/>
        <a:lstStyle/>
        <a:p>
          <a:endParaRPr lang="cs-CZ"/>
        </a:p>
      </dgm:t>
    </dgm:pt>
    <dgm:pt modelId="{EBB0DCD6-31B8-4C70-BDED-967D5FC6C66C}">
      <dgm:prSet phldrT="[Text]"/>
      <dgm:spPr/>
      <dgm:t>
        <a:bodyPr/>
        <a:lstStyle/>
        <a:p>
          <a:r>
            <a:rPr lang="cs-CZ" dirty="0" smtClean="0"/>
            <a:t>mýlka</a:t>
          </a:r>
          <a:endParaRPr lang="cs-CZ" dirty="0"/>
        </a:p>
      </dgm:t>
    </dgm:pt>
    <dgm:pt modelId="{37D963D4-E0D0-449E-8D19-68E43B5345A0}" type="parTrans" cxnId="{BC6B7414-DC71-4954-B803-F572DD8F434A}">
      <dgm:prSet/>
      <dgm:spPr/>
      <dgm:t>
        <a:bodyPr/>
        <a:lstStyle/>
        <a:p>
          <a:endParaRPr lang="cs-CZ"/>
        </a:p>
      </dgm:t>
    </dgm:pt>
    <dgm:pt modelId="{140E1CFD-FAB8-4754-829C-E9E74452FB17}" type="sibTrans" cxnId="{BC6B7414-DC71-4954-B803-F572DD8F434A}">
      <dgm:prSet/>
      <dgm:spPr/>
      <dgm:t>
        <a:bodyPr/>
        <a:lstStyle/>
        <a:p>
          <a:endParaRPr lang="cs-CZ"/>
        </a:p>
      </dgm:t>
    </dgm:pt>
    <dgm:pt modelId="{3478D76C-A5DB-43CF-BE39-B95129D45F61}" type="pres">
      <dgm:prSet presAssocID="{3C7CD8FC-AE93-4C17-8BB5-C8A7F3632E8C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55FD3D-00B6-418E-BB6D-5C840E0AF96F}" type="pres">
      <dgm:prSet presAssocID="{3E795647-9362-4A60-A421-F733ADBB8026}" presName="root1" presStyleCnt="0"/>
      <dgm:spPr/>
    </dgm:pt>
    <dgm:pt modelId="{56979944-6387-47CE-92A3-A4D2F8AE72AC}" type="pres">
      <dgm:prSet presAssocID="{3E795647-9362-4A60-A421-F733ADBB8026}" presName="LevelOneTextNode" presStyleLbl="node0" presStyleIdx="0" presStyleCnt="1" custLinFactNeighborX="12734" custLinFactNeighborY="-18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5EA824B-5528-4102-B50F-CBD731403A59}" type="pres">
      <dgm:prSet presAssocID="{3E795647-9362-4A60-A421-F733ADBB8026}" presName="level2hierChild" presStyleCnt="0"/>
      <dgm:spPr/>
    </dgm:pt>
    <dgm:pt modelId="{C632533B-3541-45C9-A895-4B45B9B4168F}" type="pres">
      <dgm:prSet presAssocID="{80C8B193-943D-4B97-9859-115ABB06F32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E9E7D026-282B-4B81-8D67-8C67EF1CA98D}" type="pres">
      <dgm:prSet presAssocID="{80C8B193-943D-4B97-9859-115ABB06F32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7AD7E137-647D-4674-AA61-7F2626208567}" type="pres">
      <dgm:prSet presAssocID="{6BC1F1AD-8F87-4345-A785-0CEF3878456C}" presName="root2" presStyleCnt="0"/>
      <dgm:spPr/>
    </dgm:pt>
    <dgm:pt modelId="{5B8E0BFB-7054-4D8F-BEF9-567FBD586561}" type="pres">
      <dgm:prSet presAssocID="{6BC1F1AD-8F87-4345-A785-0CEF3878456C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901B7EC-82C0-49E4-9BF2-C3A369DA710A}" type="pres">
      <dgm:prSet presAssocID="{6BC1F1AD-8F87-4345-A785-0CEF3878456C}" presName="level3hierChild" presStyleCnt="0"/>
      <dgm:spPr/>
    </dgm:pt>
    <dgm:pt modelId="{6FD42836-694E-43D3-9442-B4A990C56AA8}" type="pres">
      <dgm:prSet presAssocID="{5E3B88E0-AB98-429C-93F0-A34E0FAFF23C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A76E3A56-0751-42DC-BF94-1917AFCABA65}" type="pres">
      <dgm:prSet presAssocID="{5E3B88E0-AB98-429C-93F0-A34E0FAFF23C}" presName="connTx" presStyleLbl="parChTrans1D2" presStyleIdx="1" presStyleCnt="3"/>
      <dgm:spPr/>
      <dgm:t>
        <a:bodyPr/>
        <a:lstStyle/>
        <a:p>
          <a:endParaRPr lang="cs-CZ"/>
        </a:p>
      </dgm:t>
    </dgm:pt>
    <dgm:pt modelId="{F63CDDB8-3194-4AEB-8B1E-1F77E1AEA1DA}" type="pres">
      <dgm:prSet presAssocID="{EF3E0D6E-C3E6-4BA6-A06F-3AF2DFB03A02}" presName="root2" presStyleCnt="0"/>
      <dgm:spPr/>
    </dgm:pt>
    <dgm:pt modelId="{06DC321B-89B5-429F-B396-EE57ED2676B1}" type="pres">
      <dgm:prSet presAssocID="{EF3E0D6E-C3E6-4BA6-A06F-3AF2DFB03A02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4C5998-86D8-485F-8980-F3967BB1CDFD}" type="pres">
      <dgm:prSet presAssocID="{EF3E0D6E-C3E6-4BA6-A06F-3AF2DFB03A02}" presName="level3hierChild" presStyleCnt="0"/>
      <dgm:spPr/>
    </dgm:pt>
    <dgm:pt modelId="{08508D55-FE95-4E90-B646-882CAAA93103}" type="pres">
      <dgm:prSet presAssocID="{37D963D4-E0D0-449E-8D19-68E43B5345A0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CB6BF7AE-03D4-4D72-AD9B-FF560F59E259}" type="pres">
      <dgm:prSet presAssocID="{37D963D4-E0D0-449E-8D19-68E43B5345A0}" presName="connTx" presStyleLbl="parChTrans1D2" presStyleIdx="2" presStyleCnt="3"/>
      <dgm:spPr/>
      <dgm:t>
        <a:bodyPr/>
        <a:lstStyle/>
        <a:p>
          <a:endParaRPr lang="cs-CZ"/>
        </a:p>
      </dgm:t>
    </dgm:pt>
    <dgm:pt modelId="{3A2BB67E-7068-4954-B460-8280186D091D}" type="pres">
      <dgm:prSet presAssocID="{EBB0DCD6-31B8-4C70-BDED-967D5FC6C66C}" presName="root2" presStyleCnt="0"/>
      <dgm:spPr/>
    </dgm:pt>
    <dgm:pt modelId="{BEFB85D1-F86C-4D1F-A25F-0ED635A5D7BF}" type="pres">
      <dgm:prSet presAssocID="{EBB0DCD6-31B8-4C70-BDED-967D5FC6C66C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1F437FD-690E-44B4-8753-D913D98BB2E7}" type="pres">
      <dgm:prSet presAssocID="{EBB0DCD6-31B8-4C70-BDED-967D5FC6C66C}" presName="level3hierChild" presStyleCnt="0"/>
      <dgm:spPr/>
    </dgm:pt>
  </dgm:ptLst>
  <dgm:cxnLst>
    <dgm:cxn modelId="{368D7B0F-3E84-4C41-8F28-810916AFCEDF}" srcId="{3E795647-9362-4A60-A421-F733ADBB8026}" destId="{6BC1F1AD-8F87-4345-A785-0CEF3878456C}" srcOrd="0" destOrd="0" parTransId="{80C8B193-943D-4B97-9859-115ABB06F325}" sibTransId="{AA7C0E82-5E40-4286-B1D8-52CFA8501A01}"/>
    <dgm:cxn modelId="{9B831160-37B0-41A7-AF85-A12731BCC853}" type="presOf" srcId="{EBB0DCD6-31B8-4C70-BDED-967D5FC6C66C}" destId="{BEFB85D1-F86C-4D1F-A25F-0ED635A5D7BF}" srcOrd="0" destOrd="0" presId="urn:microsoft.com/office/officeart/2008/layout/HorizontalMultiLevelHierarchy"/>
    <dgm:cxn modelId="{E07EAC97-A638-4F98-903F-10C1A9DDBDCB}" type="presOf" srcId="{5E3B88E0-AB98-429C-93F0-A34E0FAFF23C}" destId="{A76E3A56-0751-42DC-BF94-1917AFCABA65}" srcOrd="1" destOrd="0" presId="urn:microsoft.com/office/officeart/2008/layout/HorizontalMultiLevelHierarchy"/>
    <dgm:cxn modelId="{8CBE6910-57E4-46C6-8524-3F92D931C2E7}" type="presOf" srcId="{3E795647-9362-4A60-A421-F733ADBB8026}" destId="{56979944-6387-47CE-92A3-A4D2F8AE72AC}" srcOrd="0" destOrd="0" presId="urn:microsoft.com/office/officeart/2008/layout/HorizontalMultiLevelHierarchy"/>
    <dgm:cxn modelId="{81A75352-F886-449E-8474-1C36DDC55F37}" type="presOf" srcId="{5E3B88E0-AB98-429C-93F0-A34E0FAFF23C}" destId="{6FD42836-694E-43D3-9442-B4A990C56AA8}" srcOrd="0" destOrd="0" presId="urn:microsoft.com/office/officeart/2008/layout/HorizontalMultiLevelHierarchy"/>
    <dgm:cxn modelId="{BC6B7414-DC71-4954-B803-F572DD8F434A}" srcId="{3E795647-9362-4A60-A421-F733ADBB8026}" destId="{EBB0DCD6-31B8-4C70-BDED-967D5FC6C66C}" srcOrd="2" destOrd="0" parTransId="{37D963D4-E0D0-449E-8D19-68E43B5345A0}" sibTransId="{140E1CFD-FAB8-4754-829C-E9E74452FB17}"/>
    <dgm:cxn modelId="{E2F4A95A-9992-4184-8923-C113F432EAD3}" type="presOf" srcId="{3C7CD8FC-AE93-4C17-8BB5-C8A7F3632E8C}" destId="{3478D76C-A5DB-43CF-BE39-B95129D45F61}" srcOrd="0" destOrd="0" presId="urn:microsoft.com/office/officeart/2008/layout/HorizontalMultiLevelHierarchy"/>
    <dgm:cxn modelId="{5D5CADE7-CC89-49E4-A722-B3E912758733}" type="presOf" srcId="{80C8B193-943D-4B97-9859-115ABB06F325}" destId="{E9E7D026-282B-4B81-8D67-8C67EF1CA98D}" srcOrd="1" destOrd="0" presId="urn:microsoft.com/office/officeart/2008/layout/HorizontalMultiLevelHierarchy"/>
    <dgm:cxn modelId="{C5AB91E8-34D5-4C67-8903-AB613DCB2538}" type="presOf" srcId="{EF3E0D6E-C3E6-4BA6-A06F-3AF2DFB03A02}" destId="{06DC321B-89B5-429F-B396-EE57ED2676B1}" srcOrd="0" destOrd="0" presId="urn:microsoft.com/office/officeart/2008/layout/HorizontalMultiLevelHierarchy"/>
    <dgm:cxn modelId="{DA687777-6774-40A6-BF34-000A43892896}" type="presOf" srcId="{6BC1F1AD-8F87-4345-A785-0CEF3878456C}" destId="{5B8E0BFB-7054-4D8F-BEF9-567FBD586561}" srcOrd="0" destOrd="0" presId="urn:microsoft.com/office/officeart/2008/layout/HorizontalMultiLevelHierarchy"/>
    <dgm:cxn modelId="{1C1CFA0D-1396-45D8-8D0D-01654B891A69}" type="presOf" srcId="{37D963D4-E0D0-449E-8D19-68E43B5345A0}" destId="{08508D55-FE95-4E90-B646-882CAAA93103}" srcOrd="0" destOrd="0" presId="urn:microsoft.com/office/officeart/2008/layout/HorizontalMultiLevelHierarchy"/>
    <dgm:cxn modelId="{4368FF16-3010-4187-85B1-AEDF20DB4DE3}" srcId="{3E795647-9362-4A60-A421-F733ADBB8026}" destId="{EF3E0D6E-C3E6-4BA6-A06F-3AF2DFB03A02}" srcOrd="1" destOrd="0" parTransId="{5E3B88E0-AB98-429C-93F0-A34E0FAFF23C}" sibTransId="{FA5FD3A9-459C-4965-95CB-992BC17CB9A6}"/>
    <dgm:cxn modelId="{A48C8B38-449D-40B5-8E6B-FE34B297ED86}" type="presOf" srcId="{37D963D4-E0D0-449E-8D19-68E43B5345A0}" destId="{CB6BF7AE-03D4-4D72-AD9B-FF560F59E259}" srcOrd="1" destOrd="0" presId="urn:microsoft.com/office/officeart/2008/layout/HorizontalMultiLevelHierarchy"/>
    <dgm:cxn modelId="{5D6A44B3-379E-4F0C-AADD-0C4FD194BDCE}" srcId="{3C7CD8FC-AE93-4C17-8BB5-C8A7F3632E8C}" destId="{3E795647-9362-4A60-A421-F733ADBB8026}" srcOrd="0" destOrd="0" parTransId="{2A9A540C-665D-465F-91FE-780198A86278}" sibTransId="{D8E25AA9-3D64-49C1-AABE-7F322F71C72E}"/>
    <dgm:cxn modelId="{94CC8CB1-6436-4F98-81B0-BC50253E2DDC}" type="presOf" srcId="{80C8B193-943D-4B97-9859-115ABB06F325}" destId="{C632533B-3541-45C9-A895-4B45B9B4168F}" srcOrd="0" destOrd="0" presId="urn:microsoft.com/office/officeart/2008/layout/HorizontalMultiLevelHierarchy"/>
    <dgm:cxn modelId="{77A1C677-BBEB-41E6-84FA-C39E9C2FA7BE}" type="presParOf" srcId="{3478D76C-A5DB-43CF-BE39-B95129D45F61}" destId="{9E55FD3D-00B6-418E-BB6D-5C840E0AF96F}" srcOrd="0" destOrd="0" presId="urn:microsoft.com/office/officeart/2008/layout/HorizontalMultiLevelHierarchy"/>
    <dgm:cxn modelId="{434A5672-C19B-458F-B66D-947356BCF847}" type="presParOf" srcId="{9E55FD3D-00B6-418E-BB6D-5C840E0AF96F}" destId="{56979944-6387-47CE-92A3-A4D2F8AE72AC}" srcOrd="0" destOrd="0" presId="urn:microsoft.com/office/officeart/2008/layout/HorizontalMultiLevelHierarchy"/>
    <dgm:cxn modelId="{7B634D10-C4E9-424A-947A-53DAA4300E34}" type="presParOf" srcId="{9E55FD3D-00B6-418E-BB6D-5C840E0AF96F}" destId="{E5EA824B-5528-4102-B50F-CBD731403A59}" srcOrd="1" destOrd="0" presId="urn:microsoft.com/office/officeart/2008/layout/HorizontalMultiLevelHierarchy"/>
    <dgm:cxn modelId="{5BEBC112-2501-497B-A1FA-1A7E739B1B45}" type="presParOf" srcId="{E5EA824B-5528-4102-B50F-CBD731403A59}" destId="{C632533B-3541-45C9-A895-4B45B9B4168F}" srcOrd="0" destOrd="0" presId="urn:microsoft.com/office/officeart/2008/layout/HorizontalMultiLevelHierarchy"/>
    <dgm:cxn modelId="{51324E46-C98D-4896-ACCE-A9AC421E527A}" type="presParOf" srcId="{C632533B-3541-45C9-A895-4B45B9B4168F}" destId="{E9E7D026-282B-4B81-8D67-8C67EF1CA98D}" srcOrd="0" destOrd="0" presId="urn:microsoft.com/office/officeart/2008/layout/HorizontalMultiLevelHierarchy"/>
    <dgm:cxn modelId="{CC19DE96-09B6-42F5-97E9-D806307EA158}" type="presParOf" srcId="{E5EA824B-5528-4102-B50F-CBD731403A59}" destId="{7AD7E137-647D-4674-AA61-7F2626208567}" srcOrd="1" destOrd="0" presId="urn:microsoft.com/office/officeart/2008/layout/HorizontalMultiLevelHierarchy"/>
    <dgm:cxn modelId="{01B9D613-6B70-42B6-A652-A17BDC0742F8}" type="presParOf" srcId="{7AD7E137-647D-4674-AA61-7F2626208567}" destId="{5B8E0BFB-7054-4D8F-BEF9-567FBD586561}" srcOrd="0" destOrd="0" presId="urn:microsoft.com/office/officeart/2008/layout/HorizontalMultiLevelHierarchy"/>
    <dgm:cxn modelId="{7CE4ED3B-EA1C-4B7B-9F99-7D71724AB436}" type="presParOf" srcId="{7AD7E137-647D-4674-AA61-7F2626208567}" destId="{9901B7EC-82C0-49E4-9BF2-C3A369DA710A}" srcOrd="1" destOrd="0" presId="urn:microsoft.com/office/officeart/2008/layout/HorizontalMultiLevelHierarchy"/>
    <dgm:cxn modelId="{54DFDAD6-B9E7-4BBF-AE55-C33B54F80B09}" type="presParOf" srcId="{E5EA824B-5528-4102-B50F-CBD731403A59}" destId="{6FD42836-694E-43D3-9442-B4A990C56AA8}" srcOrd="2" destOrd="0" presId="urn:microsoft.com/office/officeart/2008/layout/HorizontalMultiLevelHierarchy"/>
    <dgm:cxn modelId="{D0C6CFFE-8673-46F9-B761-5E10DD47744C}" type="presParOf" srcId="{6FD42836-694E-43D3-9442-B4A990C56AA8}" destId="{A76E3A56-0751-42DC-BF94-1917AFCABA65}" srcOrd="0" destOrd="0" presId="urn:microsoft.com/office/officeart/2008/layout/HorizontalMultiLevelHierarchy"/>
    <dgm:cxn modelId="{FD1169A2-2D5A-4135-8249-24A0E2D6B06F}" type="presParOf" srcId="{E5EA824B-5528-4102-B50F-CBD731403A59}" destId="{F63CDDB8-3194-4AEB-8B1E-1F77E1AEA1DA}" srcOrd="3" destOrd="0" presId="urn:microsoft.com/office/officeart/2008/layout/HorizontalMultiLevelHierarchy"/>
    <dgm:cxn modelId="{CE6370A5-12AD-43CD-B25E-1E35AD49254D}" type="presParOf" srcId="{F63CDDB8-3194-4AEB-8B1E-1F77E1AEA1DA}" destId="{06DC321B-89B5-429F-B396-EE57ED2676B1}" srcOrd="0" destOrd="0" presId="urn:microsoft.com/office/officeart/2008/layout/HorizontalMultiLevelHierarchy"/>
    <dgm:cxn modelId="{1D81FC5B-1C25-438B-963A-1CD8051D12A5}" type="presParOf" srcId="{F63CDDB8-3194-4AEB-8B1E-1F77E1AEA1DA}" destId="{884C5998-86D8-485F-8980-F3967BB1CDFD}" srcOrd="1" destOrd="0" presId="urn:microsoft.com/office/officeart/2008/layout/HorizontalMultiLevelHierarchy"/>
    <dgm:cxn modelId="{9FC9D946-E22B-4C4D-B6C3-E8F0ED59EEA5}" type="presParOf" srcId="{E5EA824B-5528-4102-B50F-CBD731403A59}" destId="{08508D55-FE95-4E90-B646-882CAAA93103}" srcOrd="4" destOrd="0" presId="urn:microsoft.com/office/officeart/2008/layout/HorizontalMultiLevelHierarchy"/>
    <dgm:cxn modelId="{26616BDA-1E6B-4178-9334-D83A692A8218}" type="presParOf" srcId="{08508D55-FE95-4E90-B646-882CAAA93103}" destId="{CB6BF7AE-03D4-4D72-AD9B-FF560F59E259}" srcOrd="0" destOrd="0" presId="urn:microsoft.com/office/officeart/2008/layout/HorizontalMultiLevelHierarchy"/>
    <dgm:cxn modelId="{F5A9DA7F-A859-437E-8AE9-B89341C9B853}" type="presParOf" srcId="{E5EA824B-5528-4102-B50F-CBD731403A59}" destId="{3A2BB67E-7068-4954-B460-8280186D091D}" srcOrd="5" destOrd="0" presId="urn:microsoft.com/office/officeart/2008/layout/HorizontalMultiLevelHierarchy"/>
    <dgm:cxn modelId="{542C8A2D-3BF6-40F3-A2AB-E4A665035C35}" type="presParOf" srcId="{3A2BB67E-7068-4954-B460-8280186D091D}" destId="{BEFB85D1-F86C-4D1F-A25F-0ED635A5D7BF}" srcOrd="0" destOrd="0" presId="urn:microsoft.com/office/officeart/2008/layout/HorizontalMultiLevelHierarchy"/>
    <dgm:cxn modelId="{42F04C12-B00B-406F-819C-949195716D54}" type="presParOf" srcId="{3A2BB67E-7068-4954-B460-8280186D091D}" destId="{F1F437FD-690E-44B4-8753-D913D98BB2E7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A00A5-0622-4B1F-9C8D-2213D6A0D482}">
      <dsp:nvSpPr>
        <dsp:cNvPr id="0" name=""/>
        <dsp:cNvSpPr/>
      </dsp:nvSpPr>
      <dsp:spPr>
        <a:xfrm>
          <a:off x="1213662" y="1008112"/>
          <a:ext cx="251302" cy="4788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5651" y="0"/>
              </a:lnTo>
              <a:lnTo>
                <a:pt x="125651" y="478853"/>
              </a:lnTo>
              <a:lnTo>
                <a:pt x="251302" y="4788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25794" y="1234018"/>
        <a:ext cx="27039" cy="27039"/>
      </dsp:txXfrm>
    </dsp:sp>
    <dsp:sp modelId="{703ED86F-7734-4B9B-BA9C-2331586DE3DE}">
      <dsp:nvSpPr>
        <dsp:cNvPr id="0" name=""/>
        <dsp:cNvSpPr/>
      </dsp:nvSpPr>
      <dsp:spPr>
        <a:xfrm>
          <a:off x="1213662" y="962392"/>
          <a:ext cx="2513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51302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33031" y="1001829"/>
        <a:ext cx="12565" cy="12565"/>
      </dsp:txXfrm>
    </dsp:sp>
    <dsp:sp modelId="{E80C0B3F-469E-4F48-8E2B-4F93355C718E}">
      <dsp:nvSpPr>
        <dsp:cNvPr id="0" name=""/>
        <dsp:cNvSpPr/>
      </dsp:nvSpPr>
      <dsp:spPr>
        <a:xfrm>
          <a:off x="1213662" y="529258"/>
          <a:ext cx="251302" cy="478853"/>
        </a:xfrm>
        <a:custGeom>
          <a:avLst/>
          <a:gdLst/>
          <a:ahLst/>
          <a:cxnLst/>
          <a:rect l="0" t="0" r="0" b="0"/>
          <a:pathLst>
            <a:path>
              <a:moveTo>
                <a:pt x="0" y="478853"/>
              </a:moveTo>
              <a:lnTo>
                <a:pt x="125651" y="478853"/>
              </a:lnTo>
              <a:lnTo>
                <a:pt x="125651" y="0"/>
              </a:lnTo>
              <a:lnTo>
                <a:pt x="251302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25794" y="755165"/>
        <a:ext cx="27039" cy="27039"/>
      </dsp:txXfrm>
    </dsp:sp>
    <dsp:sp modelId="{877B696A-B4CF-4450-BDF0-D0B04F211AE8}">
      <dsp:nvSpPr>
        <dsp:cNvPr id="0" name=""/>
        <dsp:cNvSpPr/>
      </dsp:nvSpPr>
      <dsp:spPr>
        <a:xfrm rot="16200000">
          <a:off x="14009" y="816570"/>
          <a:ext cx="2016224" cy="3830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MÝT</a:t>
          </a:r>
          <a:endParaRPr lang="cs-CZ" sz="2500" kern="1200" dirty="0"/>
        </a:p>
      </dsp:txBody>
      <dsp:txXfrm>
        <a:off x="14009" y="816570"/>
        <a:ext cx="2016224" cy="383082"/>
      </dsp:txXfrm>
    </dsp:sp>
    <dsp:sp modelId="{2B19054C-F385-434F-BD11-29C0EC943E8F}">
      <dsp:nvSpPr>
        <dsp:cNvPr id="0" name=""/>
        <dsp:cNvSpPr/>
      </dsp:nvSpPr>
      <dsp:spPr>
        <a:xfrm>
          <a:off x="1464964" y="337717"/>
          <a:ext cx="1256510" cy="3830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 </a:t>
          </a:r>
          <a:endParaRPr lang="cs-CZ" sz="2500" kern="1200" dirty="0"/>
        </a:p>
      </dsp:txBody>
      <dsp:txXfrm>
        <a:off x="1464964" y="337717"/>
        <a:ext cx="1256510" cy="383082"/>
      </dsp:txXfrm>
    </dsp:sp>
    <dsp:sp modelId="{CACE32A0-8A0A-4980-8041-31B8310CF5C0}">
      <dsp:nvSpPr>
        <dsp:cNvPr id="0" name=""/>
        <dsp:cNvSpPr/>
      </dsp:nvSpPr>
      <dsp:spPr>
        <a:xfrm>
          <a:off x="1464964" y="816570"/>
          <a:ext cx="1256510" cy="3830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 </a:t>
          </a:r>
          <a:endParaRPr lang="cs-CZ" sz="2500" kern="1200" dirty="0"/>
        </a:p>
      </dsp:txBody>
      <dsp:txXfrm>
        <a:off x="1464964" y="816570"/>
        <a:ext cx="1256510" cy="383082"/>
      </dsp:txXfrm>
    </dsp:sp>
    <dsp:sp modelId="{27536429-C80E-4F52-881A-B71D57B73655}">
      <dsp:nvSpPr>
        <dsp:cNvPr id="0" name=""/>
        <dsp:cNvSpPr/>
      </dsp:nvSpPr>
      <dsp:spPr>
        <a:xfrm>
          <a:off x="1464964" y="1295423"/>
          <a:ext cx="1256510" cy="3830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 </a:t>
          </a:r>
          <a:endParaRPr lang="cs-CZ" sz="2500" kern="1200" dirty="0"/>
        </a:p>
      </dsp:txBody>
      <dsp:txXfrm>
        <a:off x="1464964" y="1295423"/>
        <a:ext cx="1256510" cy="3830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B12E91-4FE9-46A8-A7E8-BDDF79AE4B27}">
      <dsp:nvSpPr>
        <dsp:cNvPr id="0" name=""/>
        <dsp:cNvSpPr/>
      </dsp:nvSpPr>
      <dsp:spPr>
        <a:xfrm>
          <a:off x="1489862" y="1008112"/>
          <a:ext cx="251302" cy="4788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5651" y="0"/>
              </a:lnTo>
              <a:lnTo>
                <a:pt x="125651" y="478853"/>
              </a:lnTo>
              <a:lnTo>
                <a:pt x="251302" y="4788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601994" y="1234018"/>
        <a:ext cx="27039" cy="27039"/>
      </dsp:txXfrm>
    </dsp:sp>
    <dsp:sp modelId="{3EAF5EFA-1341-4EB0-BBB0-4A220FCFBE3E}">
      <dsp:nvSpPr>
        <dsp:cNvPr id="0" name=""/>
        <dsp:cNvSpPr/>
      </dsp:nvSpPr>
      <dsp:spPr>
        <a:xfrm>
          <a:off x="1489862" y="962392"/>
          <a:ext cx="2513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51302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609231" y="1001829"/>
        <a:ext cx="12565" cy="12565"/>
      </dsp:txXfrm>
    </dsp:sp>
    <dsp:sp modelId="{89536A98-D133-4602-BE74-3828CBFF28FE}">
      <dsp:nvSpPr>
        <dsp:cNvPr id="0" name=""/>
        <dsp:cNvSpPr/>
      </dsp:nvSpPr>
      <dsp:spPr>
        <a:xfrm>
          <a:off x="1489862" y="529258"/>
          <a:ext cx="251302" cy="478853"/>
        </a:xfrm>
        <a:custGeom>
          <a:avLst/>
          <a:gdLst/>
          <a:ahLst/>
          <a:cxnLst/>
          <a:rect l="0" t="0" r="0" b="0"/>
          <a:pathLst>
            <a:path>
              <a:moveTo>
                <a:pt x="0" y="478853"/>
              </a:moveTo>
              <a:lnTo>
                <a:pt x="125651" y="478853"/>
              </a:lnTo>
              <a:lnTo>
                <a:pt x="125651" y="0"/>
              </a:lnTo>
              <a:lnTo>
                <a:pt x="251302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601994" y="755165"/>
        <a:ext cx="27039" cy="27039"/>
      </dsp:txXfrm>
    </dsp:sp>
    <dsp:sp modelId="{1760F403-3A25-4428-92C9-B8428D623124}">
      <dsp:nvSpPr>
        <dsp:cNvPr id="0" name=""/>
        <dsp:cNvSpPr/>
      </dsp:nvSpPr>
      <dsp:spPr>
        <a:xfrm rot="16200000">
          <a:off x="290209" y="816570"/>
          <a:ext cx="2016224" cy="3830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MYSLIT</a:t>
          </a:r>
          <a:endParaRPr lang="cs-CZ" sz="2500" kern="1200" dirty="0"/>
        </a:p>
      </dsp:txBody>
      <dsp:txXfrm>
        <a:off x="290209" y="816570"/>
        <a:ext cx="2016224" cy="383082"/>
      </dsp:txXfrm>
    </dsp:sp>
    <dsp:sp modelId="{E3F10AB9-2456-41CF-98E7-45BD86733104}">
      <dsp:nvSpPr>
        <dsp:cNvPr id="0" name=""/>
        <dsp:cNvSpPr/>
      </dsp:nvSpPr>
      <dsp:spPr>
        <a:xfrm>
          <a:off x="1741164" y="337717"/>
          <a:ext cx="1256510" cy="3830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 </a:t>
          </a:r>
          <a:endParaRPr lang="cs-CZ" sz="2500" kern="1200" dirty="0"/>
        </a:p>
      </dsp:txBody>
      <dsp:txXfrm>
        <a:off x="1741164" y="337717"/>
        <a:ext cx="1256510" cy="383082"/>
      </dsp:txXfrm>
    </dsp:sp>
    <dsp:sp modelId="{3B998BC5-5FC6-4546-9CA9-6CC456F94029}">
      <dsp:nvSpPr>
        <dsp:cNvPr id="0" name=""/>
        <dsp:cNvSpPr/>
      </dsp:nvSpPr>
      <dsp:spPr>
        <a:xfrm>
          <a:off x="1741164" y="816570"/>
          <a:ext cx="1256510" cy="3830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 </a:t>
          </a:r>
          <a:endParaRPr lang="cs-CZ" sz="2500" kern="1200" dirty="0"/>
        </a:p>
      </dsp:txBody>
      <dsp:txXfrm>
        <a:off x="1741164" y="816570"/>
        <a:ext cx="1256510" cy="383082"/>
      </dsp:txXfrm>
    </dsp:sp>
    <dsp:sp modelId="{3FE2E6B0-7AB8-4028-9526-41814F5BBCE4}">
      <dsp:nvSpPr>
        <dsp:cNvPr id="0" name=""/>
        <dsp:cNvSpPr/>
      </dsp:nvSpPr>
      <dsp:spPr>
        <a:xfrm>
          <a:off x="1741164" y="1295423"/>
          <a:ext cx="1256510" cy="3830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 </a:t>
          </a:r>
          <a:endParaRPr lang="cs-CZ" sz="2500" kern="1200" dirty="0"/>
        </a:p>
      </dsp:txBody>
      <dsp:txXfrm>
        <a:off x="1741164" y="1295423"/>
        <a:ext cx="1256510" cy="3830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30E6E-4272-4AEF-A41D-F2660B714E3F}">
      <dsp:nvSpPr>
        <dsp:cNvPr id="0" name=""/>
        <dsp:cNvSpPr/>
      </dsp:nvSpPr>
      <dsp:spPr>
        <a:xfrm>
          <a:off x="1769329" y="1088008"/>
          <a:ext cx="271218" cy="5168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5609" y="0"/>
              </a:lnTo>
              <a:lnTo>
                <a:pt x="135609" y="516803"/>
              </a:lnTo>
              <a:lnTo>
                <a:pt x="271218" y="51680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90347" y="1331818"/>
        <a:ext cx="29182" cy="29182"/>
      </dsp:txXfrm>
    </dsp:sp>
    <dsp:sp modelId="{F6C020F3-3C48-441F-B178-15BB40A74FED}">
      <dsp:nvSpPr>
        <dsp:cNvPr id="0" name=""/>
        <dsp:cNvSpPr/>
      </dsp:nvSpPr>
      <dsp:spPr>
        <a:xfrm>
          <a:off x="1769329" y="1042288"/>
          <a:ext cx="2712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1218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98158" y="1081227"/>
        <a:ext cx="13560" cy="13560"/>
      </dsp:txXfrm>
    </dsp:sp>
    <dsp:sp modelId="{FAFA1348-9A9F-443C-9B83-CAB90A6A24CE}">
      <dsp:nvSpPr>
        <dsp:cNvPr id="0" name=""/>
        <dsp:cNvSpPr/>
      </dsp:nvSpPr>
      <dsp:spPr>
        <a:xfrm>
          <a:off x="1769329" y="571204"/>
          <a:ext cx="271218" cy="516803"/>
        </a:xfrm>
        <a:custGeom>
          <a:avLst/>
          <a:gdLst/>
          <a:ahLst/>
          <a:cxnLst/>
          <a:rect l="0" t="0" r="0" b="0"/>
          <a:pathLst>
            <a:path>
              <a:moveTo>
                <a:pt x="0" y="516803"/>
              </a:moveTo>
              <a:lnTo>
                <a:pt x="135609" y="516803"/>
              </a:lnTo>
              <a:lnTo>
                <a:pt x="135609" y="0"/>
              </a:lnTo>
              <a:lnTo>
                <a:pt x="27121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90347" y="815014"/>
        <a:ext cx="29182" cy="29182"/>
      </dsp:txXfrm>
    </dsp:sp>
    <dsp:sp modelId="{4B8D6221-155D-4A24-AEC6-88423FD4B63D}">
      <dsp:nvSpPr>
        <dsp:cNvPr id="0" name=""/>
        <dsp:cNvSpPr/>
      </dsp:nvSpPr>
      <dsp:spPr>
        <a:xfrm rot="16200000">
          <a:off x="474600" y="881286"/>
          <a:ext cx="2176016" cy="4134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MÝLIT SE</a:t>
          </a:r>
          <a:endParaRPr lang="cs-CZ" sz="2700" kern="1200" dirty="0"/>
        </a:p>
      </dsp:txBody>
      <dsp:txXfrm>
        <a:off x="474600" y="881286"/>
        <a:ext cx="2176016" cy="413443"/>
      </dsp:txXfrm>
    </dsp:sp>
    <dsp:sp modelId="{CFEE7975-C727-4B35-B34F-0B6FAA419FBF}">
      <dsp:nvSpPr>
        <dsp:cNvPr id="0" name=""/>
        <dsp:cNvSpPr/>
      </dsp:nvSpPr>
      <dsp:spPr>
        <a:xfrm>
          <a:off x="2040548" y="364482"/>
          <a:ext cx="1356093" cy="4134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  </a:t>
          </a:r>
          <a:endParaRPr lang="cs-CZ" sz="2700" kern="1200"/>
        </a:p>
      </dsp:txBody>
      <dsp:txXfrm>
        <a:off x="2040548" y="364482"/>
        <a:ext cx="1356093" cy="413443"/>
      </dsp:txXfrm>
    </dsp:sp>
    <dsp:sp modelId="{5BEC9C60-088A-41A8-BE0E-FAC85D244320}">
      <dsp:nvSpPr>
        <dsp:cNvPr id="0" name=""/>
        <dsp:cNvSpPr/>
      </dsp:nvSpPr>
      <dsp:spPr>
        <a:xfrm>
          <a:off x="2040548" y="881286"/>
          <a:ext cx="1356093" cy="4134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 </a:t>
          </a:r>
          <a:endParaRPr lang="cs-CZ" sz="2700" kern="1200" dirty="0"/>
        </a:p>
      </dsp:txBody>
      <dsp:txXfrm>
        <a:off x="2040548" y="881286"/>
        <a:ext cx="1356093" cy="413443"/>
      </dsp:txXfrm>
    </dsp:sp>
    <dsp:sp modelId="{FD6FBA59-2A37-4A57-BDE9-C2E6B84EA511}">
      <dsp:nvSpPr>
        <dsp:cNvPr id="0" name=""/>
        <dsp:cNvSpPr/>
      </dsp:nvSpPr>
      <dsp:spPr>
        <a:xfrm>
          <a:off x="2040548" y="1398090"/>
          <a:ext cx="1356093" cy="4134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 </a:t>
          </a:r>
          <a:endParaRPr lang="cs-CZ" sz="2700" kern="1200" dirty="0"/>
        </a:p>
      </dsp:txBody>
      <dsp:txXfrm>
        <a:off x="2040548" y="1398090"/>
        <a:ext cx="1356093" cy="4134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BF1C4-A9FB-4517-B465-B161C01DE695}">
      <dsp:nvSpPr>
        <dsp:cNvPr id="0" name=""/>
        <dsp:cNvSpPr/>
      </dsp:nvSpPr>
      <dsp:spPr>
        <a:xfrm>
          <a:off x="1114910" y="1044116"/>
          <a:ext cx="260277" cy="4959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0138" y="0"/>
              </a:lnTo>
              <a:lnTo>
                <a:pt x="130138" y="495955"/>
              </a:lnTo>
              <a:lnTo>
                <a:pt x="260277" y="4959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31046" y="1278091"/>
        <a:ext cx="28005" cy="28005"/>
      </dsp:txXfrm>
    </dsp:sp>
    <dsp:sp modelId="{F3C4EA46-2763-4C13-ABC7-12407EE126A6}">
      <dsp:nvSpPr>
        <dsp:cNvPr id="0" name=""/>
        <dsp:cNvSpPr/>
      </dsp:nvSpPr>
      <dsp:spPr>
        <a:xfrm>
          <a:off x="1114910" y="998396"/>
          <a:ext cx="26027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0277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38541" y="1037609"/>
        <a:ext cx="13013" cy="13013"/>
      </dsp:txXfrm>
    </dsp:sp>
    <dsp:sp modelId="{7672BC97-5A1A-4B20-82EC-FC64B11BA218}">
      <dsp:nvSpPr>
        <dsp:cNvPr id="0" name=""/>
        <dsp:cNvSpPr/>
      </dsp:nvSpPr>
      <dsp:spPr>
        <a:xfrm>
          <a:off x="1114910" y="548161"/>
          <a:ext cx="260277" cy="495955"/>
        </a:xfrm>
        <a:custGeom>
          <a:avLst/>
          <a:gdLst/>
          <a:ahLst/>
          <a:cxnLst/>
          <a:rect l="0" t="0" r="0" b="0"/>
          <a:pathLst>
            <a:path>
              <a:moveTo>
                <a:pt x="0" y="495955"/>
              </a:moveTo>
              <a:lnTo>
                <a:pt x="130138" y="495955"/>
              </a:lnTo>
              <a:lnTo>
                <a:pt x="130138" y="0"/>
              </a:lnTo>
              <a:lnTo>
                <a:pt x="26027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31046" y="782136"/>
        <a:ext cx="28005" cy="28005"/>
      </dsp:txXfrm>
    </dsp:sp>
    <dsp:sp modelId="{E4F3DF2B-AF49-4647-9018-DB4275746AB0}">
      <dsp:nvSpPr>
        <dsp:cNvPr id="0" name=""/>
        <dsp:cNvSpPr/>
      </dsp:nvSpPr>
      <dsp:spPr>
        <a:xfrm rot="16200000">
          <a:off x="-127588" y="845734"/>
          <a:ext cx="2088233" cy="396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MÝT</a:t>
          </a:r>
          <a:endParaRPr lang="cs-CZ" sz="2600" kern="1200" dirty="0"/>
        </a:p>
      </dsp:txBody>
      <dsp:txXfrm>
        <a:off x="-127588" y="845734"/>
        <a:ext cx="2088233" cy="396764"/>
      </dsp:txXfrm>
    </dsp:sp>
    <dsp:sp modelId="{AB3CFABD-2529-410E-BECE-F2F7B79F08A3}">
      <dsp:nvSpPr>
        <dsp:cNvPr id="0" name=""/>
        <dsp:cNvSpPr/>
      </dsp:nvSpPr>
      <dsp:spPr>
        <a:xfrm>
          <a:off x="1375187" y="349779"/>
          <a:ext cx="1301386" cy="396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myčka</a:t>
          </a:r>
          <a:endParaRPr lang="cs-CZ" sz="2500" kern="1200" dirty="0"/>
        </a:p>
      </dsp:txBody>
      <dsp:txXfrm>
        <a:off x="1375187" y="349779"/>
        <a:ext cx="1301386" cy="396764"/>
      </dsp:txXfrm>
    </dsp:sp>
    <dsp:sp modelId="{DBABE9E5-237E-4C1E-8C89-730F2623E184}">
      <dsp:nvSpPr>
        <dsp:cNvPr id="0" name=""/>
        <dsp:cNvSpPr/>
      </dsp:nvSpPr>
      <dsp:spPr>
        <a:xfrm>
          <a:off x="1375187" y="845734"/>
          <a:ext cx="1301386" cy="396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umyvadlo</a:t>
          </a:r>
          <a:endParaRPr lang="cs-CZ" sz="2500" kern="1200" dirty="0"/>
        </a:p>
      </dsp:txBody>
      <dsp:txXfrm>
        <a:off x="1375187" y="845734"/>
        <a:ext cx="1301386" cy="396764"/>
      </dsp:txXfrm>
    </dsp:sp>
    <dsp:sp modelId="{50CDAF22-4552-4879-A7DF-0E01F8C9C207}">
      <dsp:nvSpPr>
        <dsp:cNvPr id="0" name=""/>
        <dsp:cNvSpPr/>
      </dsp:nvSpPr>
      <dsp:spPr>
        <a:xfrm>
          <a:off x="1375187" y="1341689"/>
          <a:ext cx="1301386" cy="396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mydliny</a:t>
          </a:r>
          <a:endParaRPr lang="cs-CZ" sz="2500" kern="1200" dirty="0"/>
        </a:p>
      </dsp:txBody>
      <dsp:txXfrm>
        <a:off x="1375187" y="1341689"/>
        <a:ext cx="1301386" cy="3967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AA053-EC87-49E5-8CCB-D725395AF352}">
      <dsp:nvSpPr>
        <dsp:cNvPr id="0" name=""/>
        <dsp:cNvSpPr/>
      </dsp:nvSpPr>
      <dsp:spPr>
        <a:xfrm>
          <a:off x="1743406" y="1016000"/>
          <a:ext cx="253268" cy="4825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6634" y="0"/>
              </a:lnTo>
              <a:lnTo>
                <a:pt x="126634" y="482599"/>
              </a:lnTo>
              <a:lnTo>
                <a:pt x="253268" y="48259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56415" y="1243674"/>
        <a:ext cx="27251" cy="27251"/>
      </dsp:txXfrm>
    </dsp:sp>
    <dsp:sp modelId="{B127C4B9-0BBA-4180-AE08-E4ECB7D785D9}">
      <dsp:nvSpPr>
        <dsp:cNvPr id="0" name=""/>
        <dsp:cNvSpPr/>
      </dsp:nvSpPr>
      <dsp:spPr>
        <a:xfrm>
          <a:off x="1743406" y="970280"/>
          <a:ext cx="253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53268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63709" y="1009668"/>
        <a:ext cx="12663" cy="12663"/>
      </dsp:txXfrm>
    </dsp:sp>
    <dsp:sp modelId="{4CEB72F5-21E4-4068-ACAA-40DBDF89EF03}">
      <dsp:nvSpPr>
        <dsp:cNvPr id="0" name=""/>
        <dsp:cNvSpPr/>
      </dsp:nvSpPr>
      <dsp:spPr>
        <a:xfrm>
          <a:off x="1743406" y="533399"/>
          <a:ext cx="253268" cy="482600"/>
        </a:xfrm>
        <a:custGeom>
          <a:avLst/>
          <a:gdLst/>
          <a:ahLst/>
          <a:cxnLst/>
          <a:rect l="0" t="0" r="0" b="0"/>
          <a:pathLst>
            <a:path>
              <a:moveTo>
                <a:pt x="0" y="482600"/>
              </a:moveTo>
              <a:lnTo>
                <a:pt x="126634" y="482600"/>
              </a:lnTo>
              <a:lnTo>
                <a:pt x="126634" y="0"/>
              </a:lnTo>
              <a:lnTo>
                <a:pt x="25326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56415" y="761074"/>
        <a:ext cx="27251" cy="27251"/>
      </dsp:txXfrm>
    </dsp:sp>
    <dsp:sp modelId="{A6BC823C-2CD4-4084-894C-039D5133DB3D}">
      <dsp:nvSpPr>
        <dsp:cNvPr id="0" name=""/>
        <dsp:cNvSpPr/>
      </dsp:nvSpPr>
      <dsp:spPr>
        <a:xfrm rot="16200000">
          <a:off x="534366" y="822960"/>
          <a:ext cx="2032000" cy="3860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MYSLIT</a:t>
          </a:r>
          <a:endParaRPr lang="cs-CZ" sz="2500" kern="1200" dirty="0"/>
        </a:p>
      </dsp:txBody>
      <dsp:txXfrm>
        <a:off x="534366" y="822960"/>
        <a:ext cx="2032000" cy="386080"/>
      </dsp:txXfrm>
    </dsp:sp>
    <dsp:sp modelId="{523DF3DE-0889-4BAC-882B-0670F66FB53C}">
      <dsp:nvSpPr>
        <dsp:cNvPr id="0" name=""/>
        <dsp:cNvSpPr/>
      </dsp:nvSpPr>
      <dsp:spPr>
        <a:xfrm>
          <a:off x="1996675" y="340359"/>
          <a:ext cx="1266342" cy="3860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myslivna</a:t>
          </a:r>
          <a:endParaRPr lang="cs-CZ" sz="2400" kern="1200" dirty="0"/>
        </a:p>
      </dsp:txBody>
      <dsp:txXfrm>
        <a:off x="1996675" y="340359"/>
        <a:ext cx="1266342" cy="386080"/>
      </dsp:txXfrm>
    </dsp:sp>
    <dsp:sp modelId="{16D6B34D-442C-4A24-9E8E-5DA0D90D8C9D}">
      <dsp:nvSpPr>
        <dsp:cNvPr id="0" name=""/>
        <dsp:cNvSpPr/>
      </dsp:nvSpPr>
      <dsp:spPr>
        <a:xfrm>
          <a:off x="1996675" y="822960"/>
          <a:ext cx="1266342" cy="3860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myšlenka</a:t>
          </a:r>
          <a:endParaRPr lang="cs-CZ" sz="2400" kern="1200" dirty="0"/>
        </a:p>
      </dsp:txBody>
      <dsp:txXfrm>
        <a:off x="1996675" y="822960"/>
        <a:ext cx="1266342" cy="386080"/>
      </dsp:txXfrm>
    </dsp:sp>
    <dsp:sp modelId="{078915B1-4B71-4A2B-8F14-B8B4859AF27B}">
      <dsp:nvSpPr>
        <dsp:cNvPr id="0" name=""/>
        <dsp:cNvSpPr/>
      </dsp:nvSpPr>
      <dsp:spPr>
        <a:xfrm>
          <a:off x="1996675" y="1305559"/>
          <a:ext cx="1266342" cy="3860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přemýšlej</a:t>
          </a:r>
          <a:endParaRPr lang="cs-CZ" sz="2400" kern="1200" dirty="0"/>
        </a:p>
      </dsp:txBody>
      <dsp:txXfrm>
        <a:off x="1996675" y="1305559"/>
        <a:ext cx="1266342" cy="3860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08D55-FE95-4E90-B646-882CAAA93103}">
      <dsp:nvSpPr>
        <dsp:cNvPr id="0" name=""/>
        <dsp:cNvSpPr/>
      </dsp:nvSpPr>
      <dsp:spPr>
        <a:xfrm>
          <a:off x="2457028" y="1160016"/>
          <a:ext cx="233036" cy="5510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6518" y="0"/>
              </a:lnTo>
              <a:lnTo>
                <a:pt x="116518" y="551007"/>
              </a:lnTo>
              <a:lnTo>
                <a:pt x="233036" y="55100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58590" y="1420563"/>
        <a:ext cx="29913" cy="29913"/>
      </dsp:txXfrm>
    </dsp:sp>
    <dsp:sp modelId="{6FD42836-694E-43D3-9442-B4A990C56AA8}">
      <dsp:nvSpPr>
        <dsp:cNvPr id="0" name=""/>
        <dsp:cNvSpPr/>
      </dsp:nvSpPr>
      <dsp:spPr>
        <a:xfrm>
          <a:off x="2457028" y="1114296"/>
          <a:ext cx="233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3036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67721" y="1154190"/>
        <a:ext cx="11651" cy="11651"/>
      </dsp:txXfrm>
    </dsp:sp>
    <dsp:sp modelId="{C632533B-3541-45C9-A895-4B45B9B4168F}">
      <dsp:nvSpPr>
        <dsp:cNvPr id="0" name=""/>
        <dsp:cNvSpPr/>
      </dsp:nvSpPr>
      <dsp:spPr>
        <a:xfrm>
          <a:off x="2457028" y="609008"/>
          <a:ext cx="233036" cy="551007"/>
        </a:xfrm>
        <a:custGeom>
          <a:avLst/>
          <a:gdLst/>
          <a:ahLst/>
          <a:cxnLst/>
          <a:rect l="0" t="0" r="0" b="0"/>
          <a:pathLst>
            <a:path>
              <a:moveTo>
                <a:pt x="0" y="551007"/>
              </a:moveTo>
              <a:lnTo>
                <a:pt x="116518" y="551007"/>
              </a:lnTo>
              <a:lnTo>
                <a:pt x="116518" y="0"/>
              </a:lnTo>
              <a:lnTo>
                <a:pt x="233036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58590" y="869555"/>
        <a:ext cx="29913" cy="29913"/>
      </dsp:txXfrm>
    </dsp:sp>
    <dsp:sp modelId="{56979944-6387-47CE-92A3-A4D2F8AE72AC}">
      <dsp:nvSpPr>
        <dsp:cNvPr id="0" name=""/>
        <dsp:cNvSpPr/>
      </dsp:nvSpPr>
      <dsp:spPr>
        <a:xfrm rot="16200000">
          <a:off x="1076609" y="939612"/>
          <a:ext cx="2320032" cy="440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MÝLIT SE</a:t>
          </a:r>
          <a:endParaRPr lang="cs-CZ" sz="2800" kern="1200" dirty="0"/>
        </a:p>
      </dsp:txBody>
      <dsp:txXfrm>
        <a:off x="1076609" y="939612"/>
        <a:ext cx="2320032" cy="440806"/>
      </dsp:txXfrm>
    </dsp:sp>
    <dsp:sp modelId="{5B8E0BFB-7054-4D8F-BEF9-567FBD586561}">
      <dsp:nvSpPr>
        <dsp:cNvPr id="0" name=""/>
        <dsp:cNvSpPr/>
      </dsp:nvSpPr>
      <dsp:spPr>
        <a:xfrm>
          <a:off x="2690065" y="388605"/>
          <a:ext cx="1445843" cy="440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zmýlil se</a:t>
          </a:r>
          <a:endParaRPr lang="cs-CZ" sz="2400" kern="1200" dirty="0"/>
        </a:p>
      </dsp:txBody>
      <dsp:txXfrm>
        <a:off x="2690065" y="388605"/>
        <a:ext cx="1445843" cy="440806"/>
      </dsp:txXfrm>
    </dsp:sp>
    <dsp:sp modelId="{06DC321B-89B5-429F-B396-EE57ED2676B1}">
      <dsp:nvSpPr>
        <dsp:cNvPr id="0" name=""/>
        <dsp:cNvSpPr/>
      </dsp:nvSpPr>
      <dsp:spPr>
        <a:xfrm>
          <a:off x="2690065" y="939612"/>
          <a:ext cx="1445843" cy="440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nemýlila se</a:t>
          </a:r>
          <a:endParaRPr lang="cs-CZ" sz="2400" kern="1200" dirty="0"/>
        </a:p>
      </dsp:txBody>
      <dsp:txXfrm>
        <a:off x="2690065" y="939612"/>
        <a:ext cx="1445843" cy="440806"/>
      </dsp:txXfrm>
    </dsp:sp>
    <dsp:sp modelId="{BEFB85D1-F86C-4D1F-A25F-0ED635A5D7BF}">
      <dsp:nvSpPr>
        <dsp:cNvPr id="0" name=""/>
        <dsp:cNvSpPr/>
      </dsp:nvSpPr>
      <dsp:spPr>
        <a:xfrm>
          <a:off x="2690065" y="1490620"/>
          <a:ext cx="1445843" cy="440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mýlka</a:t>
          </a:r>
          <a:endParaRPr lang="cs-CZ" sz="2400" kern="1200" dirty="0"/>
        </a:p>
      </dsp:txBody>
      <dsp:txXfrm>
        <a:off x="2690065" y="1490620"/>
        <a:ext cx="1445843" cy="4408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14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242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784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379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895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203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764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458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337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921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692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CB798-8B15-44A8-97A0-E0A9A0B2F6B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91EA4-197E-4042-8946-6637C5AAB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820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17" Type="http://schemas.openxmlformats.org/officeDocument/2006/relationships/image" Target="../media/image1.jpeg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VY_12_INOVACE_35_VYJMENOVANÁ SLOVA PO M</a:t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81128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9311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NAPIŠ K DANÝM SLOVŮM SLOVA PŘÍBUZNÁ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>
                <a:solidFill>
                  <a:schemeClr val="bg1"/>
                </a:solidFill>
              </a:rPr>
              <a:t>Nápověda: myčka, myslivna, umyvadlo, zmýlil se, myšlenka, nemýlila se, mydliny, 	   přemýšlej, mýlka </a:t>
            </a:r>
            <a:endParaRPr lang="cs-CZ" sz="1800" i="1" dirty="0">
              <a:solidFill>
                <a:schemeClr val="bg1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8939900"/>
              </p:ext>
            </p:extLst>
          </p:nvPr>
        </p:nvGraphicFramePr>
        <p:xfrm>
          <a:off x="251520" y="2276872"/>
          <a:ext cx="3552056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34756464"/>
              </p:ext>
            </p:extLst>
          </p:nvPr>
        </p:nvGraphicFramePr>
        <p:xfrm>
          <a:off x="3779912" y="2204864"/>
          <a:ext cx="4104456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978542374"/>
              </p:ext>
            </p:extLst>
          </p:nvPr>
        </p:nvGraphicFramePr>
        <p:xfrm>
          <a:off x="1763688" y="4437112"/>
          <a:ext cx="4752528" cy="217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endParaRPr lang="cs-CZ" i="1" dirty="0">
              <a:solidFill>
                <a:schemeClr val="bg1"/>
              </a:solidFill>
            </a:endParaRPr>
          </a:p>
          <a:p>
            <a:endParaRPr lang="cs-CZ" i="1" dirty="0" smtClean="0">
              <a:solidFill>
                <a:schemeClr val="bg1"/>
              </a:solidFill>
            </a:endParaRPr>
          </a:p>
          <a:p>
            <a:endParaRPr lang="cs-CZ" i="1" dirty="0">
              <a:solidFill>
                <a:schemeClr val="bg1"/>
              </a:solidFill>
            </a:endParaRPr>
          </a:p>
          <a:p>
            <a:endParaRPr lang="cs-CZ" i="1" dirty="0" smtClean="0">
              <a:solidFill>
                <a:schemeClr val="bg1"/>
              </a:solidFill>
            </a:endParaRPr>
          </a:p>
          <a:p>
            <a:endParaRPr lang="cs-CZ" i="1" dirty="0">
              <a:solidFill>
                <a:schemeClr val="bg1"/>
              </a:solidFill>
            </a:endParaRPr>
          </a:p>
          <a:p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18864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VY_12_INOVACE_35_VYJMENOVANÁ SLOVA PO M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64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ŘEŠENÍ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2282567"/>
              </p:ext>
            </p:extLst>
          </p:nvPr>
        </p:nvGraphicFramePr>
        <p:xfrm>
          <a:off x="457200" y="1556792"/>
          <a:ext cx="339472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72778909"/>
              </p:ext>
            </p:extLst>
          </p:nvPr>
        </p:nvGraphicFramePr>
        <p:xfrm>
          <a:off x="3851920" y="1484784"/>
          <a:ext cx="462034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88330889"/>
              </p:ext>
            </p:extLst>
          </p:nvPr>
        </p:nvGraphicFramePr>
        <p:xfrm>
          <a:off x="2915816" y="3673519"/>
          <a:ext cx="6096000" cy="2320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12968" cy="365125"/>
          </a:xfrm>
        </p:spPr>
        <p:txBody>
          <a:bodyPr/>
          <a:lstStyle/>
          <a:p>
            <a:endParaRPr lang="cs-CZ" i="1" dirty="0">
              <a:solidFill>
                <a:schemeClr val="bg1"/>
              </a:solidFill>
            </a:endParaRPr>
          </a:p>
          <a:p>
            <a:endParaRPr lang="cs-CZ" i="1" dirty="0" smtClean="0">
              <a:solidFill>
                <a:schemeClr val="bg1"/>
              </a:solidFill>
            </a:endParaRPr>
          </a:p>
          <a:p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60648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>
                <a:solidFill>
                  <a:schemeClr val="bg1"/>
                </a:solidFill>
              </a:rPr>
              <a:t>VY_12_INOVACE_35_VYJMENOVANÁ SLOVA PO M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6996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5840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146</Words>
  <Application>Microsoft Office PowerPoint</Application>
  <PresentationFormat>Předvádění na obrazovce (4:3)</PresentationFormat>
  <Paragraphs>44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VY_12_INOVACE_35_VYJMENOVANÁ SLOVA PO M </vt:lpstr>
      <vt:lpstr>NAPIŠ K DANÝM SLOVŮM SLOVA PŘÍBUZNÁ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NAPIŠ K DANÝM SLOVŮM SLOVA PŘÍBUZNÁ</dc:title>
  <dc:creator>pc</dc:creator>
  <cp:lastModifiedBy>pc</cp:lastModifiedBy>
  <cp:revision>8</cp:revision>
  <dcterms:created xsi:type="dcterms:W3CDTF">2011-03-31T20:42:11Z</dcterms:created>
  <dcterms:modified xsi:type="dcterms:W3CDTF">2011-04-27T13:11:57Z</dcterms:modified>
</cp:coreProperties>
</file>