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2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D1C24B7-C88E-42CE-A41E-7C6B9EFE2FBC}"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3667502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1C24B7-C88E-42CE-A41E-7C6B9EFE2FBC}"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80876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D1C24B7-C88E-42CE-A41E-7C6B9EFE2FBC}"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236880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D1C24B7-C88E-42CE-A41E-7C6B9EFE2FBC}"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2682821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D1C24B7-C88E-42CE-A41E-7C6B9EFE2FBC}" type="datetimeFigureOut">
              <a:rPr lang="cs-CZ" smtClean="0"/>
              <a:t>27.4.2011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1043142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D1C24B7-C88E-42CE-A41E-7C6B9EFE2FBC}" type="datetimeFigureOut">
              <a:rPr lang="cs-CZ" smtClean="0"/>
              <a:t>27.4.2011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2169798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D1C24B7-C88E-42CE-A41E-7C6B9EFE2FBC}" type="datetimeFigureOut">
              <a:rPr lang="cs-CZ" smtClean="0"/>
              <a:t>27.4.2011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587620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D1C24B7-C88E-42CE-A41E-7C6B9EFE2FBC}"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2643829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D1C24B7-C88E-42CE-A41E-7C6B9EFE2FBC}"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2601234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1C24B7-C88E-42CE-A41E-7C6B9EFE2FBC}"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4180137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1C24B7-C88E-42CE-A41E-7C6B9EFE2FBC}"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1FCE3-E825-4751-A4C0-AF4C8E4D4AE8}" type="slidenum">
              <a:rPr lang="cs-CZ" smtClean="0"/>
              <a:t>‹#›</a:t>
            </a:fld>
            <a:endParaRPr lang="cs-CZ"/>
          </a:p>
        </p:txBody>
      </p:sp>
    </p:spTree>
    <p:extLst>
      <p:ext uri="{BB962C8B-B14F-4D97-AF65-F5344CB8AC3E}">
        <p14:creationId xmlns:p14="http://schemas.microsoft.com/office/powerpoint/2010/main" val="747542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1C24B7-C88E-42CE-A41E-7C6B9EFE2FBC}" type="datetimeFigureOut">
              <a:rPr lang="cs-CZ" smtClean="0"/>
              <a:t>27.4.2011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1FCE3-E825-4751-A4C0-AF4C8E4D4AE8}" type="slidenum">
              <a:rPr lang="cs-CZ" smtClean="0"/>
              <a:t>‹#›</a:t>
            </a:fld>
            <a:endParaRPr lang="cs-CZ"/>
          </a:p>
        </p:txBody>
      </p:sp>
    </p:spTree>
    <p:extLst>
      <p:ext uri="{BB962C8B-B14F-4D97-AF65-F5344CB8AC3E}">
        <p14:creationId xmlns:p14="http://schemas.microsoft.com/office/powerpoint/2010/main" val="1511532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a:solidFill>
                  <a:schemeClr val="bg1"/>
                </a:solidFill>
              </a:rPr>
              <a:t>VY_12_INOVACE_36_VYJMENOVANÁ SLOVA PO M</a:t>
            </a:r>
            <a:br>
              <a:rPr lang="cs-CZ" sz="2400" b="1" dirty="0">
                <a:solidFill>
                  <a:schemeClr val="bg1"/>
                </a:solidFill>
              </a:rPr>
            </a:br>
            <a:endParaRPr lang="cs-CZ" sz="2400" dirty="0"/>
          </a:p>
        </p:txBody>
      </p:sp>
      <p:sp>
        <p:nvSpPr>
          <p:cNvPr id="3" name="Zástupný symbol pro obsah 2"/>
          <p:cNvSpPr>
            <a:spLocks noGrp="1"/>
          </p:cNvSpPr>
          <p:nvPr>
            <p:ph idx="1"/>
          </p:nvPr>
        </p:nvSpPr>
        <p:spPr>
          <a:xfrm>
            <a:off x="457200" y="1600201"/>
            <a:ext cx="8229600" cy="2620888"/>
          </a:xfrm>
        </p:spPr>
        <p:txBody>
          <a:bodyPr/>
          <a:lstStyle/>
          <a:p>
            <a:endParaRPr lang="cs-CZ" i="1" dirty="0">
              <a:solidFill>
                <a:schemeClr val="bg1"/>
              </a:solidFill>
            </a:endParaRPr>
          </a:p>
          <a:p>
            <a:pPr marL="0" indent="0" algn="ctr">
              <a:buNone/>
            </a:pPr>
            <a:r>
              <a:rPr lang="cs-CZ" i="1" dirty="0" smtClean="0">
                <a:solidFill>
                  <a:schemeClr val="bg1"/>
                </a:solidFill>
              </a:rPr>
              <a:t>Autorem </a:t>
            </a:r>
            <a:r>
              <a:rPr lang="cs-CZ" i="1" dirty="0">
                <a:solidFill>
                  <a:schemeClr val="bg1"/>
                </a:solidFill>
              </a:rPr>
              <a:t>materiálu a všech jeho částí, není - </a:t>
            </a:r>
            <a:r>
              <a:rPr lang="cs-CZ" i="1" dirty="0" err="1">
                <a:solidFill>
                  <a:schemeClr val="bg1"/>
                </a:solidFill>
              </a:rPr>
              <a:t>li</a:t>
            </a:r>
            <a:r>
              <a:rPr lang="cs-CZ" i="1" dirty="0">
                <a:solidFill>
                  <a:schemeClr val="bg1"/>
                </a:solidFill>
              </a:rPr>
              <a:t> uvedeno jinak, je Bc. Michaela Maixnerová, financováno z ESF a státního rozpočtu ČR.</a:t>
            </a:r>
          </a:p>
          <a:p>
            <a:endParaRPr lang="cs-CZ" dirty="0">
              <a:solidFill>
                <a:schemeClr val="bg1"/>
              </a:solidFill>
            </a:endParaRPr>
          </a:p>
          <a:p>
            <a:endParaRPr lang="cs-CZ" dirty="0">
              <a:solidFill>
                <a:schemeClr val="bg1"/>
              </a:solidFill>
            </a:endParaRPr>
          </a:p>
          <a:p>
            <a:endParaRPr lang="cs-CZ" dirty="0"/>
          </a:p>
          <a:p>
            <a:pPr marL="0" indent="0">
              <a:buNone/>
            </a:pP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7824" y="4889230"/>
            <a:ext cx="3765550" cy="1327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228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chemeClr val="bg1"/>
                </a:solidFill>
              </a:rPr>
              <a:t>DOPLŇ Y/I.</a:t>
            </a:r>
            <a:endParaRPr lang="cs-CZ" sz="3200" dirty="0">
              <a:solidFill>
                <a:schemeClr val="bg1"/>
              </a:solidFill>
            </a:endParaRPr>
          </a:p>
        </p:txBody>
      </p:sp>
      <p:sp>
        <p:nvSpPr>
          <p:cNvPr id="3" name="Zástupný symbol pro obsah 2"/>
          <p:cNvSpPr>
            <a:spLocks noGrp="1"/>
          </p:cNvSpPr>
          <p:nvPr>
            <p:ph idx="1"/>
          </p:nvPr>
        </p:nvSpPr>
        <p:spPr/>
        <p:txBody>
          <a:bodyPr>
            <a:normAutofit/>
          </a:bodyPr>
          <a:lstStyle/>
          <a:p>
            <a:pPr marL="0" indent="0">
              <a:buNone/>
            </a:pPr>
            <a:r>
              <a:rPr lang="cs-CZ" sz="2400" dirty="0" smtClean="0">
                <a:solidFill>
                  <a:schemeClr val="bg1"/>
                </a:solidFill>
              </a:rPr>
              <a:t>M_ jsme </a:t>
            </a:r>
            <a:r>
              <a:rPr lang="cs-CZ" sz="2400" dirty="0" err="1" smtClean="0">
                <a:solidFill>
                  <a:schemeClr val="bg1"/>
                </a:solidFill>
              </a:rPr>
              <a:t>vym_sleli</a:t>
            </a:r>
            <a:r>
              <a:rPr lang="cs-CZ" sz="2400" dirty="0" smtClean="0">
                <a:solidFill>
                  <a:schemeClr val="bg1"/>
                </a:solidFill>
              </a:rPr>
              <a:t> novou pohádku. Podávej m_ </a:t>
            </a:r>
            <a:r>
              <a:rPr lang="cs-CZ" sz="2400" dirty="0" err="1" smtClean="0">
                <a:solidFill>
                  <a:schemeClr val="bg1"/>
                </a:solidFill>
              </a:rPr>
              <a:t>um_té</a:t>
            </a:r>
            <a:r>
              <a:rPr lang="cs-CZ" sz="2400" dirty="0" smtClean="0">
                <a:solidFill>
                  <a:schemeClr val="bg1"/>
                </a:solidFill>
              </a:rPr>
              <a:t> nádobí. </a:t>
            </a:r>
            <a:r>
              <a:rPr lang="cs-CZ" sz="2400" dirty="0" err="1" smtClean="0">
                <a:solidFill>
                  <a:schemeClr val="bg1"/>
                </a:solidFill>
              </a:rPr>
              <a:t>Nam_dli</a:t>
            </a:r>
            <a:r>
              <a:rPr lang="cs-CZ" sz="2400" dirty="0" smtClean="0">
                <a:solidFill>
                  <a:schemeClr val="bg1"/>
                </a:solidFill>
              </a:rPr>
              <a:t> si ruce voňavým </a:t>
            </a:r>
            <a:r>
              <a:rPr lang="cs-CZ" sz="2400" dirty="0" err="1" smtClean="0">
                <a:solidFill>
                  <a:schemeClr val="bg1"/>
                </a:solidFill>
              </a:rPr>
              <a:t>m_dlem</a:t>
            </a:r>
            <a:r>
              <a:rPr lang="cs-CZ" sz="2400" dirty="0" smtClean="0">
                <a:solidFill>
                  <a:schemeClr val="bg1"/>
                </a:solidFill>
              </a:rPr>
              <a:t>. Rozbilo se nám </a:t>
            </a:r>
            <a:r>
              <a:rPr lang="cs-CZ" sz="2400" dirty="0" err="1" smtClean="0">
                <a:solidFill>
                  <a:schemeClr val="bg1"/>
                </a:solidFill>
              </a:rPr>
              <a:t>um_vadlo</a:t>
            </a:r>
            <a:r>
              <a:rPr lang="cs-CZ" sz="2400" dirty="0" smtClean="0">
                <a:solidFill>
                  <a:schemeClr val="bg1"/>
                </a:solidFill>
              </a:rPr>
              <a:t>. </a:t>
            </a:r>
            <a:r>
              <a:rPr lang="cs-CZ" sz="2400" dirty="0" err="1" smtClean="0">
                <a:solidFill>
                  <a:schemeClr val="bg1"/>
                </a:solidFill>
              </a:rPr>
              <a:t>M_nulý</a:t>
            </a:r>
            <a:r>
              <a:rPr lang="cs-CZ" sz="2400" dirty="0" smtClean="0">
                <a:solidFill>
                  <a:schemeClr val="bg1"/>
                </a:solidFill>
              </a:rPr>
              <a:t> týden jsem neměl čistou </a:t>
            </a:r>
            <a:r>
              <a:rPr lang="cs-CZ" sz="2400" dirty="0" err="1" smtClean="0">
                <a:solidFill>
                  <a:schemeClr val="bg1"/>
                </a:solidFill>
              </a:rPr>
              <a:t>m_sl</a:t>
            </a:r>
            <a:r>
              <a:rPr lang="cs-CZ" sz="2400" dirty="0" smtClean="0">
                <a:solidFill>
                  <a:schemeClr val="bg1"/>
                </a:solidFill>
              </a:rPr>
              <a:t>. </a:t>
            </a:r>
            <a:r>
              <a:rPr lang="cs-CZ" sz="2400" dirty="0" err="1" smtClean="0">
                <a:solidFill>
                  <a:schemeClr val="bg1"/>
                </a:solidFill>
              </a:rPr>
              <a:t>M_val</a:t>
            </a:r>
            <a:r>
              <a:rPr lang="cs-CZ" sz="2400" dirty="0" smtClean="0">
                <a:solidFill>
                  <a:schemeClr val="bg1"/>
                </a:solidFill>
              </a:rPr>
              <a:t> hnědé vlasy. Zítra musíš </a:t>
            </a:r>
            <a:r>
              <a:rPr lang="cs-CZ" sz="2400" dirty="0" err="1" smtClean="0">
                <a:solidFill>
                  <a:schemeClr val="bg1"/>
                </a:solidFill>
              </a:rPr>
              <a:t>um_t</a:t>
            </a:r>
            <a:r>
              <a:rPr lang="cs-CZ" sz="2400" dirty="0" smtClean="0">
                <a:solidFill>
                  <a:schemeClr val="bg1"/>
                </a:solidFill>
              </a:rPr>
              <a:t> nádobí. Nikdo není </a:t>
            </a:r>
            <a:r>
              <a:rPr lang="cs-CZ" sz="2400" dirty="0" err="1" smtClean="0">
                <a:solidFill>
                  <a:schemeClr val="bg1"/>
                </a:solidFill>
              </a:rPr>
              <a:t>neom_lný</a:t>
            </a:r>
            <a:r>
              <a:rPr lang="cs-CZ" sz="2400" dirty="0" smtClean="0">
                <a:solidFill>
                  <a:schemeClr val="bg1"/>
                </a:solidFill>
              </a:rPr>
              <a:t>.</a:t>
            </a:r>
          </a:p>
          <a:p>
            <a:pPr marL="0" indent="0">
              <a:buNone/>
            </a:pPr>
            <a:endParaRPr lang="cs-CZ" sz="2400" dirty="0">
              <a:solidFill>
                <a:schemeClr val="bg1"/>
              </a:solidFill>
            </a:endParaRPr>
          </a:p>
          <a:p>
            <a:pPr marL="0" indent="0">
              <a:buNone/>
            </a:pPr>
            <a:r>
              <a:rPr lang="cs-CZ" sz="2400" b="1" i="1" dirty="0" smtClean="0">
                <a:solidFill>
                  <a:schemeClr val="bg1"/>
                </a:solidFill>
              </a:rPr>
              <a:t>Řešení:</a:t>
            </a:r>
          </a:p>
          <a:p>
            <a:pPr marL="0" indent="0">
              <a:buNone/>
            </a:pPr>
            <a:r>
              <a:rPr lang="cs-CZ" sz="2400" dirty="0" smtClean="0">
                <a:solidFill>
                  <a:schemeClr val="bg1"/>
                </a:solidFill>
              </a:rPr>
              <a:t> My jsme vymysleli novou pohádku. Podávej mi umyté nádobí. Namydli si ruce voňavým mýdlem. Rozbilo se nám umyvadlo. Minulý týden jsem neměl čistou mysl. Míval hnědé vlasy. Zítra musíš umýt nádobí. Nikdo není neomylný.</a:t>
            </a:r>
          </a:p>
          <a:p>
            <a:pPr marL="0" indent="0">
              <a:buNone/>
            </a:pPr>
            <a:endParaRPr lang="cs-CZ" sz="2400" dirty="0">
              <a:solidFill>
                <a:schemeClr val="bg1"/>
              </a:solidFill>
            </a:endParaRPr>
          </a:p>
        </p:txBody>
      </p:sp>
      <p:sp>
        <p:nvSpPr>
          <p:cNvPr id="4" name="Zástupný symbol pro zápatí 3"/>
          <p:cNvSpPr>
            <a:spLocks noGrp="1"/>
          </p:cNvSpPr>
          <p:nvPr>
            <p:ph type="ftr" sz="quarter" idx="11"/>
          </p:nvPr>
        </p:nvSpPr>
        <p:spPr>
          <a:xfrm>
            <a:off x="251520" y="6356350"/>
            <a:ext cx="8496944" cy="365125"/>
          </a:xfrm>
        </p:spPr>
        <p:txBody>
          <a:bodyPr/>
          <a:lstStyle/>
          <a:p>
            <a:endParaRPr lang="cs-CZ" i="1" dirty="0">
              <a:solidFill>
                <a:schemeClr val="bg1"/>
              </a:solidFill>
            </a:endParaRPr>
          </a:p>
          <a:p>
            <a:endParaRPr lang="cs-CZ" i="1" dirty="0" smtClean="0">
              <a:solidFill>
                <a:schemeClr val="bg1"/>
              </a:solidFill>
            </a:endParaRPr>
          </a:p>
          <a:p>
            <a:endParaRPr lang="cs-CZ" i="1" dirty="0">
              <a:solidFill>
                <a:schemeClr val="bg1"/>
              </a:solidFill>
            </a:endParaRPr>
          </a:p>
          <a:p>
            <a:r>
              <a:rPr lang="cs-CZ" i="1" dirty="0" smtClean="0">
                <a:solidFill>
                  <a:schemeClr val="bg1"/>
                </a:solidFill>
              </a:rPr>
              <a:t>Autorem </a:t>
            </a:r>
            <a:r>
              <a:rPr lang="cs-CZ" i="1" dirty="0">
                <a:solidFill>
                  <a:schemeClr val="bg1"/>
                </a:solidFill>
              </a:rPr>
              <a:t>materiálu a všech jeho částí, není - </a:t>
            </a:r>
            <a:r>
              <a:rPr lang="cs-CZ" i="1" dirty="0" err="1">
                <a:solidFill>
                  <a:schemeClr val="bg1"/>
                </a:solidFill>
              </a:rPr>
              <a:t>li</a:t>
            </a:r>
            <a:r>
              <a:rPr lang="cs-CZ" i="1" dirty="0">
                <a:solidFill>
                  <a:schemeClr val="bg1"/>
                </a:solidFill>
              </a:rPr>
              <a:t> uvedeno jinak, je Bc. Michaela Maixnerová, financováno z ESF a státního rozpočtu ČR.</a:t>
            </a:r>
          </a:p>
          <a:p>
            <a:endParaRPr lang="cs-CZ" dirty="0">
              <a:solidFill>
                <a:schemeClr val="bg1"/>
              </a:solidFill>
            </a:endParaRPr>
          </a:p>
          <a:p>
            <a:endParaRPr lang="cs-CZ" dirty="0">
              <a:solidFill>
                <a:schemeClr val="bg1"/>
              </a:solidFill>
            </a:endParaRPr>
          </a:p>
          <a:p>
            <a:endParaRPr lang="cs-CZ" dirty="0"/>
          </a:p>
        </p:txBody>
      </p:sp>
      <p:sp>
        <p:nvSpPr>
          <p:cNvPr id="5" name="TextovéPole 4"/>
          <p:cNvSpPr txBox="1"/>
          <p:nvPr/>
        </p:nvSpPr>
        <p:spPr>
          <a:xfrm>
            <a:off x="1547664" y="188640"/>
            <a:ext cx="5688632" cy="369332"/>
          </a:xfrm>
          <a:prstGeom prst="rect">
            <a:avLst/>
          </a:prstGeom>
          <a:noFill/>
        </p:spPr>
        <p:txBody>
          <a:bodyPr wrap="square" rtlCol="0">
            <a:spAutoFit/>
          </a:bodyPr>
          <a:lstStyle/>
          <a:p>
            <a:pPr algn="ctr"/>
            <a:r>
              <a:rPr lang="cs-CZ" b="1" dirty="0" smtClean="0">
                <a:solidFill>
                  <a:schemeClr val="bg1"/>
                </a:solidFill>
              </a:rPr>
              <a:t>VY_12_INOVACE_36_VYJMENOVANÁ SLOVA PO M</a:t>
            </a:r>
            <a:endParaRPr lang="cs-CZ" b="1" dirty="0">
              <a:solidFill>
                <a:schemeClr val="bg1"/>
              </a:solidFill>
            </a:endParaRPr>
          </a:p>
        </p:txBody>
      </p:sp>
    </p:spTree>
    <p:extLst>
      <p:ext uri="{BB962C8B-B14F-4D97-AF65-F5344CB8AC3E}">
        <p14:creationId xmlns:p14="http://schemas.microsoft.com/office/powerpoint/2010/main" val="2259017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154</Words>
  <Application>Microsoft Office PowerPoint</Application>
  <PresentationFormat>Předvádění na obrazovce (4:3)</PresentationFormat>
  <Paragraphs>16</Paragraphs>
  <Slides>2</Slides>
  <Notes>0</Notes>
  <HiddenSlides>0</HiddenSlides>
  <MMClips>0</MMClips>
  <ScaleCrop>false</ScaleCrop>
  <HeadingPairs>
    <vt:vector size="4" baseType="variant">
      <vt:variant>
        <vt:lpstr>Motiv</vt:lpstr>
      </vt:variant>
      <vt:variant>
        <vt:i4>1</vt:i4>
      </vt:variant>
      <vt:variant>
        <vt:lpstr>Nadpisy snímků</vt:lpstr>
      </vt:variant>
      <vt:variant>
        <vt:i4>2</vt:i4>
      </vt:variant>
    </vt:vector>
  </HeadingPairs>
  <TitlesOfParts>
    <vt:vector size="3" baseType="lpstr">
      <vt:lpstr>Motiv systému Office</vt:lpstr>
      <vt:lpstr>VY_12_INOVACE_36_VYJMENOVANÁ SLOVA PO M </vt:lpstr>
      <vt:lpstr>DOPLŇ Y/I.</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DOPLŇ Y/I.</dc:title>
  <dc:creator>pc</dc:creator>
  <cp:lastModifiedBy>pc</cp:lastModifiedBy>
  <cp:revision>4</cp:revision>
  <dcterms:created xsi:type="dcterms:W3CDTF">2011-03-31T20:43:18Z</dcterms:created>
  <dcterms:modified xsi:type="dcterms:W3CDTF">2011-04-27T13:13:21Z</dcterms:modified>
</cp:coreProperties>
</file>