
<file path=[Content_Types].xml><?xml version="1.0" encoding="utf-8"?>
<Types xmlns="http://schemas.openxmlformats.org/package/2006/content-types">
  <Default Extension="png" ContentType="image/png"/>
  <Default Extension="bmp" ContentType="image/bmp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"/>
  </p:notesMasterIdLst>
  <p:sldIdLst>
    <p:sldId id="257" r:id="rId2"/>
    <p:sldId id="256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c" initials="p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939A4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commentAuthors" Target="commentAuthors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1-03-21T12:07:49.545" idx="1">
    <p:pos x="10" y="10"/>
    <p:text>Řešení: má, máj, Mája, maják. Dopis. Milá Elo! Doma máme psa Lupa. Lup jí maso. Pije vodu. Táta volá na Lupa. Lupe! Lupe! Lup se lísá. Je to mazel. Tvůj Adam.</p:text>
  </p:cm>
</p:cmLst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1D729BA-9D18-4BCA-9585-4173C9CD55C6}" type="doc">
      <dgm:prSet loTypeId="urn:microsoft.com/office/officeart/2005/8/layout/pyramid1" loCatId="pyramid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9F34F79-6961-40D5-9E70-E1C03DDC492A}">
      <dgm:prSet/>
      <dgm:spPr/>
      <dgm:t>
        <a:bodyPr/>
        <a:lstStyle/>
        <a:p>
          <a:pPr rtl="0"/>
          <a:r>
            <a:rPr lang="cs-CZ" dirty="0" smtClean="0"/>
            <a:t>-á</a:t>
          </a:r>
          <a:endParaRPr lang="cs-CZ" dirty="0"/>
        </a:p>
      </dgm:t>
    </dgm:pt>
    <dgm:pt modelId="{F812FD95-DB3F-4555-A541-2B8541DAA88B}" type="parTrans" cxnId="{3828BF9D-D79E-4BF2-A4F6-C8E9D88B18F2}">
      <dgm:prSet/>
      <dgm:spPr/>
      <dgm:t>
        <a:bodyPr/>
        <a:lstStyle/>
        <a:p>
          <a:endParaRPr lang="cs-CZ"/>
        </a:p>
      </dgm:t>
    </dgm:pt>
    <dgm:pt modelId="{B2B52BEA-2587-4A71-8B6D-AE6E7EA8A33B}" type="sibTrans" cxnId="{3828BF9D-D79E-4BF2-A4F6-C8E9D88B18F2}">
      <dgm:prSet/>
      <dgm:spPr/>
      <dgm:t>
        <a:bodyPr/>
        <a:lstStyle/>
        <a:p>
          <a:endParaRPr lang="cs-CZ"/>
        </a:p>
      </dgm:t>
    </dgm:pt>
    <dgm:pt modelId="{FDAF2B0B-C421-4B32-87BD-38351F91C873}">
      <dgm:prSet/>
      <dgm:spPr/>
      <dgm:t>
        <a:bodyPr/>
        <a:lstStyle/>
        <a:p>
          <a:pPr rtl="0"/>
          <a:r>
            <a:rPr lang="cs-CZ" dirty="0" smtClean="0"/>
            <a:t>-</a:t>
          </a:r>
          <a:r>
            <a:rPr lang="cs-CZ" dirty="0" err="1" smtClean="0"/>
            <a:t>áj</a:t>
          </a:r>
          <a:endParaRPr lang="cs-CZ" dirty="0"/>
        </a:p>
      </dgm:t>
    </dgm:pt>
    <dgm:pt modelId="{CF0084DD-6BA0-4D19-93CE-A32F02AF3875}" type="parTrans" cxnId="{38EB0071-2303-4E8B-91BB-7D7BEC476DB1}">
      <dgm:prSet/>
      <dgm:spPr/>
      <dgm:t>
        <a:bodyPr/>
        <a:lstStyle/>
        <a:p>
          <a:endParaRPr lang="cs-CZ"/>
        </a:p>
      </dgm:t>
    </dgm:pt>
    <dgm:pt modelId="{77EA8405-A071-4535-AA69-ED2AF0C36E61}" type="sibTrans" cxnId="{38EB0071-2303-4E8B-91BB-7D7BEC476DB1}">
      <dgm:prSet/>
      <dgm:spPr/>
      <dgm:t>
        <a:bodyPr/>
        <a:lstStyle/>
        <a:p>
          <a:endParaRPr lang="cs-CZ"/>
        </a:p>
      </dgm:t>
    </dgm:pt>
    <dgm:pt modelId="{558737F3-2AC9-4658-BA93-E59C4AD74913}">
      <dgm:prSet/>
      <dgm:spPr/>
      <dgm:t>
        <a:bodyPr/>
        <a:lstStyle/>
        <a:p>
          <a:pPr rtl="0"/>
          <a:r>
            <a:rPr lang="cs-CZ" dirty="0" smtClean="0"/>
            <a:t>-</a:t>
          </a:r>
          <a:r>
            <a:rPr lang="cs-CZ" dirty="0" err="1" smtClean="0"/>
            <a:t>ája</a:t>
          </a:r>
          <a:endParaRPr lang="cs-CZ" dirty="0"/>
        </a:p>
      </dgm:t>
    </dgm:pt>
    <dgm:pt modelId="{78467974-CFEA-4352-B752-AE3D53B2078E}" type="parTrans" cxnId="{DF2D25C7-27CB-42AF-B0C3-6150B66AD99B}">
      <dgm:prSet/>
      <dgm:spPr/>
      <dgm:t>
        <a:bodyPr/>
        <a:lstStyle/>
        <a:p>
          <a:endParaRPr lang="cs-CZ"/>
        </a:p>
      </dgm:t>
    </dgm:pt>
    <dgm:pt modelId="{76744408-EBC8-4BB1-9BB6-D486B1BF3A6E}" type="sibTrans" cxnId="{DF2D25C7-27CB-42AF-B0C3-6150B66AD99B}">
      <dgm:prSet/>
      <dgm:spPr/>
      <dgm:t>
        <a:bodyPr/>
        <a:lstStyle/>
        <a:p>
          <a:endParaRPr lang="cs-CZ"/>
        </a:p>
      </dgm:t>
    </dgm:pt>
    <dgm:pt modelId="{3115D52B-D010-454F-94EC-4F2B951C6B7B}">
      <dgm:prSet/>
      <dgm:spPr/>
      <dgm:t>
        <a:bodyPr/>
        <a:lstStyle/>
        <a:p>
          <a:pPr rtl="0"/>
          <a:r>
            <a:rPr lang="cs-CZ" dirty="0" smtClean="0"/>
            <a:t>-</a:t>
          </a:r>
          <a:r>
            <a:rPr lang="cs-CZ" dirty="0" err="1" smtClean="0"/>
            <a:t>aják</a:t>
          </a:r>
          <a:r>
            <a:rPr lang="cs-CZ" dirty="0" smtClean="0"/>
            <a:t> </a:t>
          </a:r>
          <a:endParaRPr lang="cs-CZ" dirty="0"/>
        </a:p>
      </dgm:t>
    </dgm:pt>
    <dgm:pt modelId="{32D5BF9D-8CAF-483F-AB20-DDF61D5742DA}" type="parTrans" cxnId="{129A2950-BF06-409B-A286-B560D869370D}">
      <dgm:prSet/>
      <dgm:spPr/>
      <dgm:t>
        <a:bodyPr/>
        <a:lstStyle/>
        <a:p>
          <a:endParaRPr lang="cs-CZ"/>
        </a:p>
      </dgm:t>
    </dgm:pt>
    <dgm:pt modelId="{C1C5EDFE-064B-4C3C-A2FC-129E75BD7C12}" type="sibTrans" cxnId="{129A2950-BF06-409B-A286-B560D869370D}">
      <dgm:prSet/>
      <dgm:spPr/>
      <dgm:t>
        <a:bodyPr/>
        <a:lstStyle/>
        <a:p>
          <a:endParaRPr lang="cs-CZ"/>
        </a:p>
      </dgm:t>
    </dgm:pt>
    <dgm:pt modelId="{F4883C06-85B3-4516-A916-36326CFDF3EB}" type="pres">
      <dgm:prSet presAssocID="{C1D729BA-9D18-4BCA-9585-4173C9CD55C6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B054E84-69AE-4DE7-BB48-BACA6D7BB418}" type="pres">
      <dgm:prSet presAssocID="{59F34F79-6961-40D5-9E70-E1C03DDC492A}" presName="Name8" presStyleCnt="0"/>
      <dgm:spPr/>
    </dgm:pt>
    <dgm:pt modelId="{8FF99049-96A8-4272-A5CA-C563ACCA19D4}" type="pres">
      <dgm:prSet presAssocID="{59F34F79-6961-40D5-9E70-E1C03DDC492A}" presName="level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DA8BEEE-8810-429E-A854-5368E398664B}" type="pres">
      <dgm:prSet presAssocID="{59F34F79-6961-40D5-9E70-E1C03DDC492A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5A7CDD5-5BBB-444D-ABB2-B43BEBAC2E7A}" type="pres">
      <dgm:prSet presAssocID="{FDAF2B0B-C421-4B32-87BD-38351F91C873}" presName="Name8" presStyleCnt="0"/>
      <dgm:spPr/>
    </dgm:pt>
    <dgm:pt modelId="{ABB01410-F7D0-4879-BD67-CB7C72875910}" type="pres">
      <dgm:prSet presAssocID="{FDAF2B0B-C421-4B32-87BD-38351F91C873}" presName="level" presStyleLbl="node1" presStyleIdx="1" presStyleCnt="4" custLinFactNeighborX="-501" custLinFactNeighborY="485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DB07DF5-964E-467D-887A-F1CEABA5A254}" type="pres">
      <dgm:prSet presAssocID="{FDAF2B0B-C421-4B32-87BD-38351F91C873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97A42A-1357-4A1E-863F-310D77455CE5}" type="pres">
      <dgm:prSet presAssocID="{558737F3-2AC9-4658-BA93-E59C4AD74913}" presName="Name8" presStyleCnt="0"/>
      <dgm:spPr/>
    </dgm:pt>
    <dgm:pt modelId="{613D5555-69EF-4214-9DBA-C2C777640996}" type="pres">
      <dgm:prSet presAssocID="{558737F3-2AC9-4658-BA93-E59C4AD74913}" presName="level" presStyleLbl="node1" presStyleIdx="2" presStyleCnt="4" custLinFactNeighborX="-167" custLinFactNeighborY="-278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4548AF2-9968-49A0-B76C-1B0807B9424A}" type="pres">
      <dgm:prSet presAssocID="{558737F3-2AC9-4658-BA93-E59C4AD74913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F050B15-FEE3-48D8-8C04-3C77B450DE19}" type="pres">
      <dgm:prSet presAssocID="{3115D52B-D010-454F-94EC-4F2B951C6B7B}" presName="Name8" presStyleCnt="0"/>
      <dgm:spPr/>
    </dgm:pt>
    <dgm:pt modelId="{CD2246D7-835F-4FCA-BDAB-EEEC3EB49969}" type="pres">
      <dgm:prSet presAssocID="{3115D52B-D010-454F-94EC-4F2B951C6B7B}" presName="level" presStyleLbl="node1" presStyleIdx="3" presStyleCnt="4" custLinFactNeighborY="1225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A2CC63A-30BD-4B26-A797-B83A5FCF4B68}" type="pres">
      <dgm:prSet presAssocID="{3115D52B-D010-454F-94EC-4F2B951C6B7B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8EB0071-2303-4E8B-91BB-7D7BEC476DB1}" srcId="{C1D729BA-9D18-4BCA-9585-4173C9CD55C6}" destId="{FDAF2B0B-C421-4B32-87BD-38351F91C873}" srcOrd="1" destOrd="0" parTransId="{CF0084DD-6BA0-4D19-93CE-A32F02AF3875}" sibTransId="{77EA8405-A071-4535-AA69-ED2AF0C36E61}"/>
    <dgm:cxn modelId="{3828BF9D-D79E-4BF2-A4F6-C8E9D88B18F2}" srcId="{C1D729BA-9D18-4BCA-9585-4173C9CD55C6}" destId="{59F34F79-6961-40D5-9E70-E1C03DDC492A}" srcOrd="0" destOrd="0" parTransId="{F812FD95-DB3F-4555-A541-2B8541DAA88B}" sibTransId="{B2B52BEA-2587-4A71-8B6D-AE6E7EA8A33B}"/>
    <dgm:cxn modelId="{168F9C31-B043-4EA5-B382-A2118994E79B}" type="presOf" srcId="{59F34F79-6961-40D5-9E70-E1C03DDC492A}" destId="{8FF99049-96A8-4272-A5CA-C563ACCA19D4}" srcOrd="0" destOrd="0" presId="urn:microsoft.com/office/officeart/2005/8/layout/pyramid1"/>
    <dgm:cxn modelId="{6AC310C0-63F1-410E-8E0C-77030E5E59AC}" type="presOf" srcId="{558737F3-2AC9-4658-BA93-E59C4AD74913}" destId="{613D5555-69EF-4214-9DBA-C2C777640996}" srcOrd="0" destOrd="0" presId="urn:microsoft.com/office/officeart/2005/8/layout/pyramid1"/>
    <dgm:cxn modelId="{AB070851-C66B-4776-B032-7B3293FB0432}" type="presOf" srcId="{3115D52B-D010-454F-94EC-4F2B951C6B7B}" destId="{0A2CC63A-30BD-4B26-A797-B83A5FCF4B68}" srcOrd="1" destOrd="0" presId="urn:microsoft.com/office/officeart/2005/8/layout/pyramid1"/>
    <dgm:cxn modelId="{04AE753C-D5ED-42D4-8D95-816C3EEA5C49}" type="presOf" srcId="{558737F3-2AC9-4658-BA93-E59C4AD74913}" destId="{54548AF2-9968-49A0-B76C-1B0807B9424A}" srcOrd="1" destOrd="0" presId="urn:microsoft.com/office/officeart/2005/8/layout/pyramid1"/>
    <dgm:cxn modelId="{7D6515E3-4FA4-4B65-B381-E5DFB35ADFB2}" type="presOf" srcId="{FDAF2B0B-C421-4B32-87BD-38351F91C873}" destId="{2DB07DF5-964E-467D-887A-F1CEABA5A254}" srcOrd="1" destOrd="0" presId="urn:microsoft.com/office/officeart/2005/8/layout/pyramid1"/>
    <dgm:cxn modelId="{A5982AD8-F8DA-4F63-A7EC-F795B9C1DEA2}" type="presOf" srcId="{C1D729BA-9D18-4BCA-9585-4173C9CD55C6}" destId="{F4883C06-85B3-4516-A916-36326CFDF3EB}" srcOrd="0" destOrd="0" presId="urn:microsoft.com/office/officeart/2005/8/layout/pyramid1"/>
    <dgm:cxn modelId="{DF2D25C7-27CB-42AF-B0C3-6150B66AD99B}" srcId="{C1D729BA-9D18-4BCA-9585-4173C9CD55C6}" destId="{558737F3-2AC9-4658-BA93-E59C4AD74913}" srcOrd="2" destOrd="0" parTransId="{78467974-CFEA-4352-B752-AE3D53B2078E}" sibTransId="{76744408-EBC8-4BB1-9BB6-D486B1BF3A6E}"/>
    <dgm:cxn modelId="{9FACE701-D4D0-45B6-B0D6-262BC38DB56F}" type="presOf" srcId="{3115D52B-D010-454F-94EC-4F2B951C6B7B}" destId="{CD2246D7-835F-4FCA-BDAB-EEEC3EB49969}" srcOrd="0" destOrd="0" presId="urn:microsoft.com/office/officeart/2005/8/layout/pyramid1"/>
    <dgm:cxn modelId="{3790D8C5-FB1D-4CEF-8B6F-467A935F884A}" type="presOf" srcId="{FDAF2B0B-C421-4B32-87BD-38351F91C873}" destId="{ABB01410-F7D0-4879-BD67-CB7C72875910}" srcOrd="0" destOrd="0" presId="urn:microsoft.com/office/officeart/2005/8/layout/pyramid1"/>
    <dgm:cxn modelId="{129A2950-BF06-409B-A286-B560D869370D}" srcId="{C1D729BA-9D18-4BCA-9585-4173C9CD55C6}" destId="{3115D52B-D010-454F-94EC-4F2B951C6B7B}" srcOrd="3" destOrd="0" parTransId="{32D5BF9D-8CAF-483F-AB20-DDF61D5742DA}" sibTransId="{C1C5EDFE-064B-4C3C-A2FC-129E75BD7C12}"/>
    <dgm:cxn modelId="{50FB464C-4386-41C1-B373-E0C0049CC3C8}" type="presOf" srcId="{59F34F79-6961-40D5-9E70-E1C03DDC492A}" destId="{6DA8BEEE-8810-429E-A854-5368E398664B}" srcOrd="1" destOrd="0" presId="urn:microsoft.com/office/officeart/2005/8/layout/pyramid1"/>
    <dgm:cxn modelId="{CC114514-A4B9-4276-B6E3-D20C7B8EFF3D}" type="presParOf" srcId="{F4883C06-85B3-4516-A916-36326CFDF3EB}" destId="{FB054E84-69AE-4DE7-BB48-BACA6D7BB418}" srcOrd="0" destOrd="0" presId="urn:microsoft.com/office/officeart/2005/8/layout/pyramid1"/>
    <dgm:cxn modelId="{0EE92FE4-2390-4B92-856B-D334948438C4}" type="presParOf" srcId="{FB054E84-69AE-4DE7-BB48-BACA6D7BB418}" destId="{8FF99049-96A8-4272-A5CA-C563ACCA19D4}" srcOrd="0" destOrd="0" presId="urn:microsoft.com/office/officeart/2005/8/layout/pyramid1"/>
    <dgm:cxn modelId="{6171FBFF-70F0-4E4B-89A2-A78F04A1DDE6}" type="presParOf" srcId="{FB054E84-69AE-4DE7-BB48-BACA6D7BB418}" destId="{6DA8BEEE-8810-429E-A854-5368E398664B}" srcOrd="1" destOrd="0" presId="urn:microsoft.com/office/officeart/2005/8/layout/pyramid1"/>
    <dgm:cxn modelId="{8396EA97-1D2F-43A1-A300-29B33AAC8185}" type="presParOf" srcId="{F4883C06-85B3-4516-A916-36326CFDF3EB}" destId="{D5A7CDD5-5BBB-444D-ABB2-B43BEBAC2E7A}" srcOrd="1" destOrd="0" presId="urn:microsoft.com/office/officeart/2005/8/layout/pyramid1"/>
    <dgm:cxn modelId="{BF017BAD-52F3-411C-A5F2-3ED4C0228371}" type="presParOf" srcId="{D5A7CDD5-5BBB-444D-ABB2-B43BEBAC2E7A}" destId="{ABB01410-F7D0-4879-BD67-CB7C72875910}" srcOrd="0" destOrd="0" presId="urn:microsoft.com/office/officeart/2005/8/layout/pyramid1"/>
    <dgm:cxn modelId="{DD1BF59F-87CC-4C09-BF00-67F6AF824210}" type="presParOf" srcId="{D5A7CDD5-5BBB-444D-ABB2-B43BEBAC2E7A}" destId="{2DB07DF5-964E-467D-887A-F1CEABA5A254}" srcOrd="1" destOrd="0" presId="urn:microsoft.com/office/officeart/2005/8/layout/pyramid1"/>
    <dgm:cxn modelId="{B65A60AB-B862-4AC4-B5A0-31780986AB84}" type="presParOf" srcId="{F4883C06-85B3-4516-A916-36326CFDF3EB}" destId="{6A97A42A-1357-4A1E-863F-310D77455CE5}" srcOrd="2" destOrd="0" presId="urn:microsoft.com/office/officeart/2005/8/layout/pyramid1"/>
    <dgm:cxn modelId="{D5DBBBF1-6034-48E2-A414-F11E99C2B270}" type="presParOf" srcId="{6A97A42A-1357-4A1E-863F-310D77455CE5}" destId="{613D5555-69EF-4214-9DBA-C2C777640996}" srcOrd="0" destOrd="0" presId="urn:microsoft.com/office/officeart/2005/8/layout/pyramid1"/>
    <dgm:cxn modelId="{47661B50-B6B9-48A2-AE42-50F10CE50303}" type="presParOf" srcId="{6A97A42A-1357-4A1E-863F-310D77455CE5}" destId="{54548AF2-9968-49A0-B76C-1B0807B9424A}" srcOrd="1" destOrd="0" presId="urn:microsoft.com/office/officeart/2005/8/layout/pyramid1"/>
    <dgm:cxn modelId="{734B28F0-93F8-4D71-91BF-8984FB960928}" type="presParOf" srcId="{F4883C06-85B3-4516-A916-36326CFDF3EB}" destId="{AF050B15-FEE3-48D8-8C04-3C77B450DE19}" srcOrd="3" destOrd="0" presId="urn:microsoft.com/office/officeart/2005/8/layout/pyramid1"/>
    <dgm:cxn modelId="{8DA312F4-7146-4D80-B518-AE5E242A6C26}" type="presParOf" srcId="{AF050B15-FEE3-48D8-8C04-3C77B450DE19}" destId="{CD2246D7-835F-4FCA-BDAB-EEEC3EB49969}" srcOrd="0" destOrd="0" presId="urn:microsoft.com/office/officeart/2005/8/layout/pyramid1"/>
    <dgm:cxn modelId="{5D0D89D3-8D90-4B4C-8A70-92D0799E02BA}" type="presParOf" srcId="{AF050B15-FEE3-48D8-8C04-3C77B450DE19}" destId="{0A2CC63A-30BD-4B26-A797-B83A5FCF4B68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F99049-96A8-4272-A5CA-C563ACCA19D4}">
      <dsp:nvSpPr>
        <dsp:cNvPr id="0" name=""/>
        <dsp:cNvSpPr/>
      </dsp:nvSpPr>
      <dsp:spPr>
        <a:xfrm>
          <a:off x="2400300" y="0"/>
          <a:ext cx="1600200" cy="438150"/>
        </a:xfrm>
        <a:prstGeom prst="trapezoid">
          <a:avLst>
            <a:gd name="adj" fmla="val 18260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-á</a:t>
          </a:r>
          <a:endParaRPr lang="cs-CZ" sz="2400" kern="1200" dirty="0"/>
        </a:p>
      </dsp:txBody>
      <dsp:txXfrm>
        <a:off x="2400300" y="0"/>
        <a:ext cx="1600200" cy="438150"/>
      </dsp:txXfrm>
    </dsp:sp>
    <dsp:sp modelId="{ABB01410-F7D0-4879-BD67-CB7C72875910}">
      <dsp:nvSpPr>
        <dsp:cNvPr id="0" name=""/>
        <dsp:cNvSpPr/>
      </dsp:nvSpPr>
      <dsp:spPr>
        <a:xfrm>
          <a:off x="1584165" y="459430"/>
          <a:ext cx="3200400" cy="438150"/>
        </a:xfrm>
        <a:prstGeom prst="trapezoid">
          <a:avLst>
            <a:gd name="adj" fmla="val 18260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-</a:t>
          </a:r>
          <a:r>
            <a:rPr lang="cs-CZ" sz="2400" kern="1200" dirty="0" err="1" smtClean="0"/>
            <a:t>áj</a:t>
          </a:r>
          <a:endParaRPr lang="cs-CZ" sz="2400" kern="1200" dirty="0"/>
        </a:p>
      </dsp:txBody>
      <dsp:txXfrm>
        <a:off x="2144235" y="459430"/>
        <a:ext cx="2080260" cy="438150"/>
      </dsp:txXfrm>
    </dsp:sp>
    <dsp:sp modelId="{613D5555-69EF-4214-9DBA-C2C777640996}">
      <dsp:nvSpPr>
        <dsp:cNvPr id="0" name=""/>
        <dsp:cNvSpPr/>
      </dsp:nvSpPr>
      <dsp:spPr>
        <a:xfrm>
          <a:off x="792082" y="864097"/>
          <a:ext cx="4800600" cy="438150"/>
        </a:xfrm>
        <a:prstGeom prst="trapezoid">
          <a:avLst>
            <a:gd name="adj" fmla="val 18260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-</a:t>
          </a:r>
          <a:r>
            <a:rPr lang="cs-CZ" sz="2400" kern="1200" dirty="0" err="1" smtClean="0"/>
            <a:t>ája</a:t>
          </a:r>
          <a:endParaRPr lang="cs-CZ" sz="2400" kern="1200" dirty="0"/>
        </a:p>
      </dsp:txBody>
      <dsp:txXfrm>
        <a:off x="1632187" y="864097"/>
        <a:ext cx="3120390" cy="438150"/>
      </dsp:txXfrm>
    </dsp:sp>
    <dsp:sp modelId="{CD2246D7-835F-4FCA-BDAB-EEEC3EB49969}">
      <dsp:nvSpPr>
        <dsp:cNvPr id="0" name=""/>
        <dsp:cNvSpPr/>
      </dsp:nvSpPr>
      <dsp:spPr>
        <a:xfrm>
          <a:off x="0" y="1314449"/>
          <a:ext cx="6400800" cy="438150"/>
        </a:xfrm>
        <a:prstGeom prst="trapezoid">
          <a:avLst>
            <a:gd name="adj" fmla="val 18260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-</a:t>
          </a:r>
          <a:r>
            <a:rPr lang="cs-CZ" sz="2400" kern="1200" dirty="0" err="1" smtClean="0"/>
            <a:t>aják</a:t>
          </a:r>
          <a:r>
            <a:rPr lang="cs-CZ" sz="2400" kern="1200" dirty="0" smtClean="0"/>
            <a:t> </a:t>
          </a:r>
          <a:endParaRPr lang="cs-CZ" sz="2400" kern="1200" dirty="0"/>
        </a:p>
      </dsp:txBody>
      <dsp:txXfrm>
        <a:off x="1120139" y="1314449"/>
        <a:ext cx="4160520" cy="4381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61198F-0103-4BE8-A7FC-1C8AC42DA6AD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2FDA3A-8C7A-473A-9145-86DC3E6826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46597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3123D-64E3-4C0D-80E2-D4728474D022}" type="datetime1">
              <a:rPr lang="cs-CZ" smtClean="0"/>
              <a:t>27.4.2011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C08AE44-2BE1-4105-9243-B8EEE6C7BC9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rozpočtu.</a:t>
            </a: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42C21-B5D6-4097-8E73-7746211A5CCB}" type="datetime1">
              <a:rPr lang="cs-CZ" smtClean="0"/>
              <a:t>27.4.2011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8AE44-2BE1-4105-9243-B8EEE6C7BC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C6AFF-6DC1-42A6-8BDC-72E04C559025}" type="datetime1">
              <a:rPr lang="cs-CZ" smtClean="0"/>
              <a:t>27.4.2011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8AE44-2BE1-4105-9243-B8EEE6C7BC9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A950C-761B-40A8-81C3-A7DCF4DDC425}" type="datetime1">
              <a:rPr lang="cs-CZ" smtClean="0"/>
              <a:t>27.4.2011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8AE44-2BE1-4105-9243-B8EEE6C7BC9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B87BB-D052-40AE-B78F-B531F3489412}" type="datetime1">
              <a:rPr lang="cs-CZ" smtClean="0"/>
              <a:t>27.4.2011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8AE44-2BE1-4105-9243-B8EEE6C7BC9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04130-53D5-4AA3-8057-9A14C84F3394}" type="datetime1">
              <a:rPr lang="cs-CZ" smtClean="0"/>
              <a:t>27.4.2011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8AE44-2BE1-4105-9243-B8EEE6C7BC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BB764-F111-4560-9012-995A97105BFC}" type="datetime1">
              <a:rPr lang="cs-CZ" smtClean="0"/>
              <a:t>27.4.2011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8AE44-2BE1-4105-9243-B8EEE6C7BC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3E540-AB64-437B-A809-156D9D65E8E0}" type="datetime1">
              <a:rPr lang="cs-CZ" smtClean="0"/>
              <a:t>27.4.2011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8AE44-2BE1-4105-9243-B8EEE6C7BC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DAFCC-9CE7-4B1E-B050-E4EDBFC595A1}" type="datetime1">
              <a:rPr lang="cs-CZ" smtClean="0"/>
              <a:t>27.4.2011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8AE44-2BE1-4105-9243-B8EEE6C7BC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3A0B4-6DA3-4D46-8890-5A7C5C054287}" type="datetime1">
              <a:rPr lang="cs-CZ" smtClean="0"/>
              <a:t>27.4.2011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8AE44-2BE1-4105-9243-B8EEE6C7BC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F60B6-BC91-4FEC-9A1A-E9E22EE3330E}" type="datetime1">
              <a:rPr lang="cs-CZ" smtClean="0"/>
              <a:t>27.4.2011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8AE44-2BE1-4105-9243-B8EEE6C7BC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B64F5FC-3E44-415B-8E3B-E0D7C0495AE7}" type="datetime1">
              <a:rPr lang="cs-CZ" smtClean="0"/>
              <a:t>27.4.2011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r>
              <a:rPr lang="cs-CZ" smtClean="0"/>
              <a:t>Autorem materiálu a všech jeho částí, není-li uvedeno jinak, je Mgr. Marie Nováková, financováno z ESF a státního rozpočtu.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DC08AE44-2BE1-4105-9243-B8EEE6C7BC9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13" Type="http://schemas.openxmlformats.org/officeDocument/2006/relationships/comments" Target="../comments/comment1.xml"/><Relationship Id="rId3" Type="http://schemas.microsoft.com/office/2007/relationships/media" Target="../media/media2.wav"/><Relationship Id="rId7" Type="http://schemas.openxmlformats.org/officeDocument/2006/relationships/diagramLayout" Target="../diagrams/layout1.xml"/><Relationship Id="rId12" Type="http://schemas.openxmlformats.org/officeDocument/2006/relationships/image" Target="../media/image4.bmp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diagramData" Target="../diagrams/data1.xml"/><Relationship Id="rId11" Type="http://schemas.openxmlformats.org/officeDocument/2006/relationships/image" Target="../media/image3.png"/><Relationship Id="rId5" Type="http://schemas.openxmlformats.org/officeDocument/2006/relationships/slideLayout" Target="../slideLayouts/slideLayout1.xml"/><Relationship Id="rId10" Type="http://schemas.microsoft.com/office/2007/relationships/diagramDrawing" Target="../diagrams/drawing1.xml"/><Relationship Id="rId4" Type="http://schemas.openxmlformats.org/officeDocument/2006/relationships/audio" Target="../media/media2.wav"/><Relationship Id="rId9" Type="http://schemas.openxmlformats.org/officeDocument/2006/relationships/diagramColors" Target="../diagrams/colors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467544" y="1052736"/>
            <a:ext cx="8229600" cy="1143000"/>
          </a:xfrm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D939A4"/>
                </a:solidFill>
              </a:rPr>
              <a:t>Slabikujeme a doplňujeme</a:t>
            </a:r>
            <a:endParaRPr lang="cs-CZ" dirty="0">
              <a:solidFill>
                <a:srgbClr val="D939A4"/>
              </a:solidFill>
            </a:endParaRPr>
          </a:p>
        </p:txBody>
      </p:sp>
      <p:sp>
        <p:nvSpPr>
          <p:cNvPr id="7" name="Zástupný symbol pro zápatí 8"/>
          <p:cNvSpPr>
            <a:spLocks noGrp="1"/>
          </p:cNvSpPr>
          <p:nvPr>
            <p:ph type="ftr" sz="quarter" idx="11"/>
          </p:nvPr>
        </p:nvSpPr>
        <p:spPr>
          <a:xfrm>
            <a:off x="1043608" y="2708920"/>
            <a:ext cx="7056784" cy="1229221"/>
          </a:xfrm>
        </p:spPr>
        <p:txBody>
          <a:bodyPr/>
          <a:lstStyle/>
          <a:p>
            <a:r>
              <a:rPr lang="cs-CZ" sz="2000" dirty="0" smtClean="0"/>
              <a:t>Autorem materiálu a všech jeho částí, není-li uvedeno jinak, je Mgr. Marie Nováková, financováno z ESF a státního rozpočtu</a:t>
            </a:r>
            <a:r>
              <a:rPr lang="cs-CZ" sz="1600" dirty="0" smtClean="0"/>
              <a:t>.</a:t>
            </a:r>
            <a:endParaRPr lang="cs-CZ" sz="1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547664" y="356512"/>
            <a:ext cx="58143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VY_12_INOVACE_01_ROZVOJ ČTENÁŘSKÝCH DOVEDNOSTÍ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1269" y="4869160"/>
            <a:ext cx="3767138" cy="13271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091617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93276"/>
            <a:ext cx="7493349" cy="1609715"/>
          </a:xfrm>
        </p:spPr>
        <p:txBody>
          <a:bodyPr/>
          <a:lstStyle/>
          <a:p>
            <a:r>
              <a:rPr lang="cs-CZ" sz="4400" dirty="0" smtClean="0"/>
              <a:t>Slabikujeme a doplňujeme</a:t>
            </a:r>
            <a:endParaRPr lang="cs-CZ" sz="4400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2221547" y="4277491"/>
            <a:ext cx="6400800" cy="1752600"/>
          </a:xfrm>
          <a:gradFill flip="none" rotWithShape="1">
            <a:gsLst>
              <a:gs pos="0">
                <a:schemeClr val="accent2">
                  <a:tint val="66000"/>
                  <a:satMod val="160000"/>
                </a:schemeClr>
              </a:gs>
              <a:gs pos="50000">
                <a:schemeClr val="accent2">
                  <a:tint val="44500"/>
                  <a:satMod val="160000"/>
                </a:schemeClr>
              </a:gs>
              <a:gs pos="100000">
                <a:schemeClr val="accent2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>
            <a:normAutofit fontScale="85000" lnSpcReduction="10000"/>
          </a:bodyPr>
          <a:lstStyle/>
          <a:p>
            <a:pPr algn="l"/>
            <a:r>
              <a:rPr lang="cs-CZ" sz="2000" b="1" dirty="0" smtClean="0">
                <a:solidFill>
                  <a:srgbClr val="D939A4"/>
                </a:solidFill>
              </a:rPr>
              <a:t>DOPI-</a:t>
            </a:r>
          </a:p>
          <a:p>
            <a:pPr algn="l"/>
            <a:r>
              <a:rPr lang="cs-CZ" sz="2000" b="1" dirty="0" smtClean="0">
                <a:solidFill>
                  <a:srgbClr val="D939A4"/>
                </a:solidFill>
              </a:rPr>
              <a:t>Mil- E-o!                                        T-ta  -</a:t>
            </a:r>
            <a:r>
              <a:rPr lang="cs-CZ" sz="2000" b="1" dirty="0" err="1" smtClean="0">
                <a:solidFill>
                  <a:srgbClr val="D939A4"/>
                </a:solidFill>
              </a:rPr>
              <a:t>olá</a:t>
            </a:r>
            <a:r>
              <a:rPr lang="cs-CZ" sz="2000" b="1" dirty="0" smtClean="0">
                <a:solidFill>
                  <a:srgbClr val="D939A4"/>
                </a:solidFill>
              </a:rPr>
              <a:t> na Lupa.</a:t>
            </a:r>
          </a:p>
          <a:p>
            <a:pPr algn="l"/>
            <a:r>
              <a:rPr lang="cs-CZ" sz="2000" b="1" dirty="0" smtClean="0">
                <a:solidFill>
                  <a:srgbClr val="D939A4"/>
                </a:solidFill>
              </a:rPr>
              <a:t>D-</a:t>
            </a:r>
            <a:r>
              <a:rPr lang="cs-CZ" sz="2000" b="1" dirty="0" err="1" smtClean="0">
                <a:solidFill>
                  <a:srgbClr val="D939A4"/>
                </a:solidFill>
              </a:rPr>
              <a:t>ma</a:t>
            </a:r>
            <a:r>
              <a:rPr lang="cs-CZ" sz="2000" b="1" dirty="0" smtClean="0">
                <a:solidFill>
                  <a:srgbClr val="D939A4"/>
                </a:solidFill>
              </a:rPr>
              <a:t> m-</a:t>
            </a:r>
            <a:r>
              <a:rPr lang="cs-CZ" sz="2000" b="1" dirty="0" err="1" smtClean="0">
                <a:solidFill>
                  <a:srgbClr val="D939A4"/>
                </a:solidFill>
              </a:rPr>
              <a:t>me</a:t>
            </a:r>
            <a:r>
              <a:rPr lang="cs-CZ" sz="2000" b="1" dirty="0" smtClean="0">
                <a:solidFill>
                  <a:srgbClr val="D939A4"/>
                </a:solidFill>
              </a:rPr>
              <a:t> p-a L-</a:t>
            </a:r>
            <a:r>
              <a:rPr lang="cs-CZ" sz="2000" b="1" dirty="0" err="1" smtClean="0">
                <a:solidFill>
                  <a:srgbClr val="D939A4"/>
                </a:solidFill>
              </a:rPr>
              <a:t>pa</a:t>
            </a:r>
            <a:r>
              <a:rPr lang="cs-CZ" sz="2000" b="1" dirty="0" smtClean="0">
                <a:solidFill>
                  <a:srgbClr val="D939A4"/>
                </a:solidFill>
              </a:rPr>
              <a:t>.                 L-</a:t>
            </a:r>
            <a:r>
              <a:rPr lang="cs-CZ" sz="2000" b="1" dirty="0" err="1" smtClean="0">
                <a:solidFill>
                  <a:srgbClr val="D939A4"/>
                </a:solidFill>
              </a:rPr>
              <a:t>pe</a:t>
            </a:r>
            <a:r>
              <a:rPr lang="cs-CZ" sz="2000" b="1" dirty="0" smtClean="0">
                <a:solidFill>
                  <a:srgbClr val="D939A4"/>
                </a:solidFill>
              </a:rPr>
              <a:t>! </a:t>
            </a:r>
            <a:r>
              <a:rPr lang="cs-CZ" sz="2000" b="1" dirty="0" err="1" smtClean="0">
                <a:solidFill>
                  <a:srgbClr val="D939A4"/>
                </a:solidFill>
              </a:rPr>
              <a:t>Lu</a:t>
            </a:r>
            <a:r>
              <a:rPr lang="cs-CZ" sz="2000" b="1" dirty="0" smtClean="0">
                <a:solidFill>
                  <a:srgbClr val="D939A4"/>
                </a:solidFill>
              </a:rPr>
              <a:t>-e! L-p se l-</a:t>
            </a:r>
            <a:r>
              <a:rPr lang="cs-CZ" sz="2000" b="1" dirty="0" err="1" smtClean="0">
                <a:solidFill>
                  <a:srgbClr val="D939A4"/>
                </a:solidFill>
              </a:rPr>
              <a:t>sá</a:t>
            </a:r>
            <a:r>
              <a:rPr lang="cs-CZ" sz="2000" b="1" dirty="0" smtClean="0">
                <a:solidFill>
                  <a:srgbClr val="D939A4"/>
                </a:solidFill>
              </a:rPr>
              <a:t>.</a:t>
            </a:r>
          </a:p>
          <a:p>
            <a:pPr algn="l"/>
            <a:r>
              <a:rPr lang="cs-CZ" sz="2000" b="1" dirty="0" err="1" smtClean="0">
                <a:solidFill>
                  <a:srgbClr val="D939A4"/>
                </a:solidFill>
              </a:rPr>
              <a:t>Lu</a:t>
            </a:r>
            <a:r>
              <a:rPr lang="cs-CZ" sz="2000" b="1" dirty="0" smtClean="0">
                <a:solidFill>
                  <a:srgbClr val="D939A4"/>
                </a:solidFill>
              </a:rPr>
              <a:t>- j- -</a:t>
            </a:r>
            <a:r>
              <a:rPr lang="cs-CZ" sz="2000" b="1" dirty="0" err="1" smtClean="0">
                <a:solidFill>
                  <a:srgbClr val="D939A4"/>
                </a:solidFill>
              </a:rPr>
              <a:t>aso</a:t>
            </a:r>
            <a:r>
              <a:rPr lang="cs-CZ" sz="2000" b="1" dirty="0" smtClean="0">
                <a:solidFill>
                  <a:srgbClr val="D939A4"/>
                </a:solidFill>
              </a:rPr>
              <a:t>. </a:t>
            </a:r>
            <a:r>
              <a:rPr lang="cs-CZ" sz="2000" b="1" dirty="0" err="1" smtClean="0">
                <a:solidFill>
                  <a:srgbClr val="D939A4"/>
                </a:solidFill>
              </a:rPr>
              <a:t>Pi</a:t>
            </a:r>
            <a:r>
              <a:rPr lang="cs-CZ" sz="2000" b="1" dirty="0" smtClean="0">
                <a:solidFill>
                  <a:srgbClr val="D939A4"/>
                </a:solidFill>
              </a:rPr>
              <a:t>-e  -</a:t>
            </a:r>
            <a:r>
              <a:rPr lang="cs-CZ" sz="2000" b="1" dirty="0" err="1" smtClean="0">
                <a:solidFill>
                  <a:srgbClr val="D939A4"/>
                </a:solidFill>
              </a:rPr>
              <a:t>odu</a:t>
            </a:r>
            <a:r>
              <a:rPr lang="cs-CZ" sz="2000" b="1" dirty="0" smtClean="0">
                <a:solidFill>
                  <a:srgbClr val="D939A4"/>
                </a:solidFill>
              </a:rPr>
              <a:t>.                 J-  to -</a:t>
            </a:r>
            <a:r>
              <a:rPr lang="cs-CZ" sz="2000" b="1" dirty="0" err="1" smtClean="0">
                <a:solidFill>
                  <a:srgbClr val="D939A4"/>
                </a:solidFill>
              </a:rPr>
              <a:t>azel</a:t>
            </a:r>
            <a:r>
              <a:rPr lang="cs-CZ" sz="2000" b="1" dirty="0" smtClean="0">
                <a:solidFill>
                  <a:srgbClr val="D939A4"/>
                </a:solidFill>
              </a:rPr>
              <a:t>.</a:t>
            </a:r>
          </a:p>
          <a:p>
            <a:pPr algn="l"/>
            <a:r>
              <a:rPr lang="cs-CZ" sz="2000" b="1" dirty="0" smtClean="0">
                <a:solidFill>
                  <a:srgbClr val="D939A4"/>
                </a:solidFill>
              </a:rPr>
              <a:t>                                                                              </a:t>
            </a:r>
            <a:r>
              <a:rPr lang="cs-CZ" sz="2000" b="1" dirty="0" err="1" smtClean="0">
                <a:solidFill>
                  <a:srgbClr val="D939A4"/>
                </a:solidFill>
              </a:rPr>
              <a:t>Tv</a:t>
            </a:r>
            <a:r>
              <a:rPr lang="cs-CZ" sz="2000" b="1" dirty="0" smtClean="0">
                <a:solidFill>
                  <a:srgbClr val="D939A4"/>
                </a:solidFill>
              </a:rPr>
              <a:t>-j Ada-.</a:t>
            </a:r>
          </a:p>
          <a:p>
            <a:endParaRPr lang="cs-CZ" sz="1200" b="1" i="1" dirty="0">
              <a:solidFill>
                <a:srgbClr val="D939A4"/>
              </a:solidFill>
            </a:endParaRPr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>
          <a:xfrm>
            <a:off x="659165" y="6356350"/>
            <a:ext cx="7873275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</a:t>
            </a:r>
            <a:r>
              <a:rPr lang="cs-CZ" dirty="0" smtClean="0"/>
              <a:t>jinak</a:t>
            </a:r>
            <a:r>
              <a:rPr lang="cs-CZ" dirty="0" smtClean="0"/>
              <a:t>, je Mgr. Marie Nováková, financováno z ESF a státního rozpočtu.</a:t>
            </a:r>
            <a:endParaRPr lang="cs-CZ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440389121"/>
              </p:ext>
            </p:extLst>
          </p:nvPr>
        </p:nvGraphicFramePr>
        <p:xfrm>
          <a:off x="1149223" y="1988840"/>
          <a:ext cx="6400800" cy="1752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5" name="Nahraný zvuk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8348170" y="2348880"/>
            <a:ext cx="609600" cy="609600"/>
          </a:xfrm>
          <a:prstGeom prst="rect">
            <a:avLst/>
          </a:prstGeom>
        </p:spPr>
      </p:pic>
      <p:pic>
        <p:nvPicPr>
          <p:cNvPr id="7" name="Nahraný zvuk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8360065" y="5420491"/>
            <a:ext cx="609600" cy="6096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4" y="4806716"/>
            <a:ext cx="2295238" cy="1600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547664" y="356512"/>
            <a:ext cx="58143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VY_12_INOVACE_01_ROZVOJ ČTENÁŘSKÝCH DOVEDNOSTÍ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8390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FF99049-96A8-4272-A5CA-C563ACCA19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8FF99049-96A8-4272-A5CA-C563ACCA19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8FF99049-96A8-4272-A5CA-C563ACCA19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BB01410-F7D0-4879-BD67-CB7C728759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graphicEl>
                                              <a:dgm id="{ABB01410-F7D0-4879-BD67-CB7C728759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graphicEl>
                                              <a:dgm id="{ABB01410-F7D0-4879-BD67-CB7C728759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13D5555-69EF-4214-9DBA-C2C7776409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graphicEl>
                                              <a:dgm id="{613D5555-69EF-4214-9DBA-C2C7776409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graphicEl>
                                              <a:dgm id="{613D5555-69EF-4214-9DBA-C2C7776409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D2246D7-835F-4FCA-BDAB-EEEC3EB499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graphicEl>
                                              <a:dgm id="{CD2246D7-835F-4FCA-BDAB-EEEC3EB499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graphicEl>
                                              <a:dgm id="{CD2246D7-835F-4FCA-BDAB-EEEC3EB499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6">
                                            <p:graphicEl>
                                              <a:dgm id="{8FF99049-96A8-4272-A5CA-C563ACCA19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6">
                                            <p:graphicEl>
                                              <a:dgm id="{8FF99049-96A8-4272-A5CA-C563ACCA19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FF99049-96A8-4272-A5CA-C563ACCA19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6">
                                            <p:graphicEl>
                                              <a:dgm id="{ABB01410-F7D0-4879-BD67-CB7C728759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6">
                                            <p:graphicEl>
                                              <a:dgm id="{ABB01410-F7D0-4879-BD67-CB7C728759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BB01410-F7D0-4879-BD67-CB7C728759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6">
                                            <p:graphicEl>
                                              <a:dgm id="{613D5555-69EF-4214-9DBA-C2C7776409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6">
                                            <p:graphicEl>
                                              <a:dgm id="{613D5555-69EF-4214-9DBA-C2C7776409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13D5555-69EF-4214-9DBA-C2C7776409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6">
                                            <p:graphicEl>
                                              <a:dgm id="{CD2246D7-835F-4FCA-BDAB-EEEC3EB499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6">
                                            <p:graphicEl>
                                              <a:dgm id="{CD2246D7-835F-4FCA-BDAB-EEEC3EB499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D2246D7-835F-4FCA-BDAB-EEEC3EB499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5" dur="791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8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1" dur="1956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9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4" grpId="0" build="p" animBg="1"/>
      <p:bldGraphic spid="6" grpId="0">
        <p:bldSub>
          <a:bldDgm bld="one"/>
        </p:bldSub>
      </p:bldGraphic>
      <p:bldGraphic spid="6" grpId="1">
        <p:bldSub>
          <a:bldDgm bld="one"/>
        </p:bldSub>
      </p:bldGraphic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71</TotalTime>
  <Words>109</Words>
  <Application>Microsoft Office PowerPoint</Application>
  <PresentationFormat>Předvádění na obrazovce (4:3)</PresentationFormat>
  <Paragraphs>15</Paragraphs>
  <Slides>2</Slides>
  <Notes>0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Exekutivní</vt:lpstr>
      <vt:lpstr>Slabikujeme a doplňujeme</vt:lpstr>
      <vt:lpstr>Slabikujeme a doplňujeme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Slabikujeme - řešení</dc:title>
  <dc:creator>pc</dc:creator>
  <cp:lastModifiedBy>pc</cp:lastModifiedBy>
  <cp:revision>19</cp:revision>
  <dcterms:created xsi:type="dcterms:W3CDTF">2011-02-02T13:08:06Z</dcterms:created>
  <dcterms:modified xsi:type="dcterms:W3CDTF">2011-04-27T12:31:12Z</dcterms:modified>
</cp:coreProperties>
</file>