
<file path=[Content_Types].xml><?xml version="1.0" encoding="utf-8"?>
<Types xmlns="http://schemas.openxmlformats.org/package/2006/content-types">
  <Default Extension="png" ContentType="image/png"/>
  <Default Extension="bmp" ContentType="image/bmp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"/>
  </p:notes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c" initials="p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1-04-05T11:08:53.999" idx="1">
    <p:pos x="4963" y="1426"/>
    <p:text>Řešení : Žáci doplňují fixem na tabuli slova.Přiřazují, co k čemu patří. Koza - mléko, kocour- myš, zajíc- uši.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1-04-05T11:10:26.585" idx="2">
    <p:pos x="10" y="10"/>
    <p:text>Řešení: Kačena- voda, slon- ZOO, drak - pohádka, veverka - les.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520EF6-4D8E-47D6-8C66-86FE0A7D7073}" type="datetimeFigureOut">
              <a:rPr lang="cs-CZ" smtClean="0"/>
              <a:t>28.4.2011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DB4E82-B415-44E2-8440-A69898EEE6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4366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F92AB-8CC0-407B-99B8-98777A0B95EE}" type="datetime1">
              <a:rPr lang="cs-CZ" smtClean="0"/>
              <a:t>28.4.2011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3053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40EEB-9FDE-4700-A6D4-7DFE1D8F690C}" type="datetime1">
              <a:rPr lang="cs-CZ" smtClean="0"/>
              <a:t>28.4.2011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9462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5812-7F63-4247-8244-9ACB609F7400}" type="datetime1">
              <a:rPr lang="cs-CZ" smtClean="0"/>
              <a:t>28.4.2011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0636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4E262-7B7A-4A9D-B03C-C6C55E40CA35}" type="datetime1">
              <a:rPr lang="cs-CZ" smtClean="0"/>
              <a:t>28.4.2011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585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F1D6B-E503-4F58-932D-10BBCE6BB72F}" type="datetime1">
              <a:rPr lang="cs-CZ" smtClean="0"/>
              <a:t>28.4.2011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9593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E16E4-262D-4234-94FC-7A7418008031}" type="datetime1">
              <a:rPr lang="cs-CZ" smtClean="0"/>
              <a:t>28.4.2011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9598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FF02-7943-42B5-B446-EE6942F1D142}" type="datetime1">
              <a:rPr lang="cs-CZ" smtClean="0"/>
              <a:t>28.4.2011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1147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35CAA-AAAF-4D5D-96E2-ADD5FA32A591}" type="datetime1">
              <a:rPr lang="cs-CZ" smtClean="0"/>
              <a:t>28.4.2011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7506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1E14A-5AD7-41CB-8D44-2EDD10ED311B}" type="datetime1">
              <a:rPr lang="cs-CZ" smtClean="0"/>
              <a:t>28.4.2011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513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7CB3-B5D2-47B8-801C-87B9A8C6E999}" type="datetime1">
              <a:rPr lang="cs-CZ" smtClean="0"/>
              <a:t>28.4.2011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5953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05BA1-8E50-4E7D-A53F-A6DC5937BE8D}" type="datetime1">
              <a:rPr lang="cs-CZ" smtClean="0"/>
              <a:t>28.4.2011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748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038E8-EEC2-4C96-964B-D50088BE01D8}" type="datetime1">
              <a:rPr lang="cs-CZ" smtClean="0"/>
              <a:t>28.4.2011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F995F-2F81-4F2A-8B08-2AF5613A13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1558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bmp"/><Relationship Id="rId1" Type="http://schemas.openxmlformats.org/officeDocument/2006/relationships/slideLayout" Target="../slideLayouts/slideLayout2.xml"/><Relationship Id="rId6" Type="http://schemas.openxmlformats.org/officeDocument/2006/relationships/comments" Target="../comments/commen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 txBox="1">
            <a:spLocks noGrp="1"/>
          </p:cNvSpPr>
          <p:nvPr>
            <p:ph type="title"/>
          </p:nvPr>
        </p:nvSpPr>
        <p:spPr>
          <a:xfrm>
            <a:off x="807027" y="615305"/>
            <a:ext cx="75299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VY_12_INOVACE_06_ROZVOJ ČTENÁŘSKÝCH DOVEDNOSTÍ </a:t>
            </a:r>
            <a:endParaRPr lang="cs-CZ" sz="2400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755576" y="1196752"/>
            <a:ext cx="7772400" cy="10475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Seřaď vhodné dvojice slov</a:t>
            </a:r>
            <a:endParaRPr lang="cs-CZ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431" y="4581128"/>
            <a:ext cx="3767138" cy="132715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ástupný symbol pro zápatí 35"/>
          <p:cNvSpPr>
            <a:spLocks noGrp="1"/>
          </p:cNvSpPr>
          <p:nvPr>
            <p:ph type="ftr" sz="quarter" idx="11"/>
          </p:nvPr>
        </p:nvSpPr>
        <p:spPr>
          <a:xfrm>
            <a:off x="1475656" y="2996952"/>
            <a:ext cx="6748018" cy="576064"/>
          </a:xfrm>
        </p:spPr>
        <p:txBody>
          <a:bodyPr/>
          <a:lstStyle/>
          <a:p>
            <a:pPr algn="l"/>
            <a:r>
              <a:rPr lang="cs-CZ" sz="2400" dirty="0" smtClean="0"/>
              <a:t>Autorem materiálu a všech jeho částí, není-li  uvedeno jinak, je Mgr. Marie Nováková, financovaného z ESF a státního rozpočtu ČR.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02384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1629" y="879036"/>
            <a:ext cx="7772400" cy="104750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Seřaď vhodné dvojice slov</a:t>
            </a:r>
            <a:endParaRPr lang="cs-CZ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00336" y="1921768"/>
            <a:ext cx="964704" cy="1286272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435994"/>
              </p:ext>
            </p:extLst>
          </p:nvPr>
        </p:nvGraphicFramePr>
        <p:xfrm>
          <a:off x="2051720" y="2627890"/>
          <a:ext cx="189587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3968"/>
                <a:gridCol w="473968"/>
                <a:gridCol w="473968"/>
                <a:gridCol w="473968"/>
              </a:tblGrid>
              <a:tr h="2318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4932040" y="5301208"/>
            <a:ext cx="755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mléko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65083" y="2959648"/>
            <a:ext cx="753182" cy="1004243"/>
          </a:xfrm>
          <a:prstGeom prst="rect">
            <a:avLst/>
          </a:prstGeom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183454"/>
              </p:ext>
            </p:extLst>
          </p:nvPr>
        </p:nvGraphicFramePr>
        <p:xfrm>
          <a:off x="1818687" y="3607818"/>
          <a:ext cx="30480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/>
                <a:gridCol w="445113"/>
                <a:gridCol w="570887"/>
                <a:gridCol w="508000"/>
                <a:gridCol w="508000"/>
                <a:gridCol w="508000"/>
              </a:tblGrid>
              <a:tr h="3038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5868144" y="2708920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myš</a:t>
            </a:r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43" y="3920027"/>
            <a:ext cx="736166" cy="981555"/>
          </a:xfrm>
          <a:prstGeom prst="rect">
            <a:avLst/>
          </a:prstGeom>
        </p:spPr>
      </p:pic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69511"/>
              </p:ext>
            </p:extLst>
          </p:nvPr>
        </p:nvGraphicFramePr>
        <p:xfrm>
          <a:off x="1558363" y="4535822"/>
          <a:ext cx="232792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584"/>
                <a:gridCol w="465584"/>
                <a:gridCol w="465584"/>
                <a:gridCol w="465584"/>
                <a:gridCol w="465584"/>
              </a:tblGrid>
              <a:tr h="3038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5868144" y="4293096"/>
            <a:ext cx="4491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uši</a:t>
            </a:r>
            <a:endParaRPr lang="cs-CZ" dirty="0"/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43" y="4992582"/>
            <a:ext cx="951349" cy="986584"/>
          </a:xfrm>
          <a:prstGeom prst="rect">
            <a:avLst/>
          </a:prstGeom>
        </p:spPr>
      </p:pic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0654439"/>
              </p:ext>
            </p:extLst>
          </p:nvPr>
        </p:nvGraphicFramePr>
        <p:xfrm>
          <a:off x="1543797" y="5485874"/>
          <a:ext cx="252415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830"/>
                <a:gridCol w="504830"/>
                <a:gridCol w="504830"/>
                <a:gridCol w="504830"/>
                <a:gridCol w="504830"/>
              </a:tblGrid>
              <a:tr h="18466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6092725" y="3573016"/>
            <a:ext cx="837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parohy</a:t>
            </a:r>
            <a:endParaRPr lang="cs-CZ" dirty="0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683567" y="6312472"/>
            <a:ext cx="7695105" cy="365125"/>
          </a:xfrm>
        </p:spPr>
        <p:txBody>
          <a:bodyPr/>
          <a:lstStyle/>
          <a:p>
            <a:pPr algn="l"/>
            <a:r>
              <a:rPr lang="cs-CZ" dirty="0" smtClean="0"/>
              <a:t>Autorem materiálu a všech jeho částí, není-li uvedeno jinak, je Mgr. Marie Nováková, financováno z ESF a státního rozpočtu ČR.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092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wind.wav"/>
          </p:stSnd>
        </p:sndAc>
      </p:transition>
    </mc:Choice>
    <mc:Fallback xmlns="">
      <p:transition spd="slow">
        <p:sndAc>
          <p:stSnd>
            <p:snd r:embed="rId8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Seřaď vhodné dvojice slov</a:t>
            </a:r>
            <a:endParaRPr lang="cs-CZ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91012"/>
            <a:ext cx="1703938" cy="76192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7521258"/>
              </p:ext>
            </p:extLst>
          </p:nvPr>
        </p:nvGraphicFramePr>
        <p:xfrm>
          <a:off x="2267744" y="2284066"/>
          <a:ext cx="2183904" cy="375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984"/>
                <a:gridCol w="363984"/>
                <a:gridCol w="363984"/>
                <a:gridCol w="363984"/>
                <a:gridCol w="363984"/>
                <a:gridCol w="363984"/>
              </a:tblGrid>
              <a:tr h="37581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857025" y="5584066"/>
            <a:ext cx="641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voda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58" y="2996952"/>
            <a:ext cx="1154660" cy="1152128"/>
          </a:xfrm>
          <a:prstGeom prst="rect">
            <a:avLst/>
          </a:prstGeom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023764"/>
              </p:ext>
            </p:extLst>
          </p:nvPr>
        </p:nvGraphicFramePr>
        <p:xfrm>
          <a:off x="2099474" y="3529981"/>
          <a:ext cx="1751856" cy="375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7964"/>
                <a:gridCol w="437964"/>
                <a:gridCol w="437964"/>
                <a:gridCol w="437964"/>
              </a:tblGrid>
              <a:tr h="37581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5508104" y="2471974"/>
            <a:ext cx="593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ZOO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79" y="4149080"/>
            <a:ext cx="1015539" cy="884030"/>
          </a:xfrm>
          <a:prstGeom prst="rect">
            <a:avLst/>
          </a:prstGeom>
        </p:spPr>
      </p:pic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797972"/>
              </p:ext>
            </p:extLst>
          </p:nvPr>
        </p:nvGraphicFramePr>
        <p:xfrm>
          <a:off x="2099474" y="4591095"/>
          <a:ext cx="2183904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76"/>
                <a:gridCol w="545976"/>
                <a:gridCol w="545976"/>
                <a:gridCol w="545976"/>
              </a:tblGrid>
              <a:tr h="3038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4932040" y="3212976"/>
            <a:ext cx="993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pohádka</a:t>
            </a:r>
            <a:endParaRPr lang="cs-CZ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26" y="5229200"/>
            <a:ext cx="902492" cy="887737"/>
          </a:xfrm>
          <a:prstGeom prst="rect">
            <a:avLst/>
          </a:prstGeom>
        </p:spPr>
      </p:pic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216508"/>
              </p:ext>
            </p:extLst>
          </p:nvPr>
        </p:nvGraphicFramePr>
        <p:xfrm>
          <a:off x="2099474" y="5485160"/>
          <a:ext cx="3048003" cy="375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429"/>
                <a:gridCol w="435429"/>
                <a:gridCol w="435429"/>
                <a:gridCol w="435429"/>
                <a:gridCol w="435429"/>
                <a:gridCol w="435429"/>
                <a:gridCol w="435429"/>
              </a:tblGrid>
              <a:tr h="37581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TextovéPole 17"/>
          <p:cNvSpPr txBox="1"/>
          <p:nvPr/>
        </p:nvSpPr>
        <p:spPr>
          <a:xfrm>
            <a:off x="5304352" y="4630038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les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76126" y="6356350"/>
            <a:ext cx="7928322" cy="365125"/>
          </a:xfrm>
        </p:spPr>
        <p:txBody>
          <a:bodyPr/>
          <a:lstStyle/>
          <a:p>
            <a:pPr algn="l"/>
            <a:r>
              <a:rPr lang="cs-CZ" dirty="0" smtClean="0"/>
              <a:t>Autorem materiálu a všech jeho částí, není-li uvedeno jinak, je Mgr. Marie Nováková, financováno z ESF a státního rozpočtu ČR.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687211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98</Words>
  <Application>Microsoft Office PowerPoint</Application>
  <PresentationFormat>Předvádění na obrazovce (4:3)</PresentationFormat>
  <Paragraphs>15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VY_12_INOVACE_06_ROZVOJ ČTENÁŘSKÝCH DOVEDNOSTÍ </vt:lpstr>
      <vt:lpstr>Seřaď vhodné dvojice slov</vt:lpstr>
      <vt:lpstr>Seřaď vhodné dvojice slov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Seřaď vhodné dvojice slov</dc:title>
  <dc:creator>pc</dc:creator>
  <cp:lastModifiedBy>pc</cp:lastModifiedBy>
  <cp:revision>11</cp:revision>
  <dcterms:created xsi:type="dcterms:W3CDTF">2011-03-13T14:13:10Z</dcterms:created>
  <dcterms:modified xsi:type="dcterms:W3CDTF">2011-04-28T12:00:42Z</dcterms:modified>
</cp:coreProperties>
</file>