
<file path=[Content_Types].xml><?xml version="1.0" encoding="utf-8"?>
<Types xmlns="http://schemas.openxmlformats.org/package/2006/content-types">
  <Default Extension="png" ContentType="image/png"/>
  <Default Extension="bmp" ContentType="image/bmp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E76D02-4D15-48C8-B72B-ABB40DE9F979}" type="datetimeFigureOut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A4ACFC-EA2C-4A2F-B210-87B7200BA8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971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8FF716-0848-4BFF-BB11-0E89D5215941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388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5A9B7-D6F2-46C0-9332-8A133A0BAB13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338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B6250-7C22-4FB2-80C8-057C5C3F8149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328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D5C198-93FB-44E8-B8AA-538EAA498679}" type="datetime1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412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3043A-262A-42F8-9671-88906990D9FE}" type="datetime1">
              <a:rPr lang="cs-CZ" smtClean="0"/>
              <a:t>2.5.2011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744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FC764-10B6-494A-B064-E45898B18CA7}" type="datetime1">
              <a:rPr lang="cs-CZ" smtClean="0"/>
              <a:t>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0503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C0F2E-B07A-48D5-BE34-07B6E6A82C39}" type="datetime1">
              <a:rPr lang="cs-CZ" smtClean="0"/>
              <a:t>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677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D345-BCB5-4802-966B-FF02C801B7C5}" type="datetime1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337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1FFD0-E1C9-4A86-A11A-ACD0D94E6596}" type="datetime1">
              <a:rPr lang="cs-CZ" smtClean="0"/>
              <a:t>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534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23B5F-F49E-4061-8F5A-4B26BC6CB6CB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644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A1D45-DB8E-4079-8520-55611F9E569E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90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891CCD-D775-47E6-A393-35298E8392A1}" type="datetime1">
              <a:rPr lang="cs-CZ" smtClean="0"/>
              <a:t>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Marie Nováková, financováno z ESF a státního rozpočtu ČR.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50795-0FC8-408B-80A2-92CE74263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776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bm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 txBox="1">
            <a:spLocks noGrp="1"/>
          </p:cNvSpPr>
          <p:nvPr>
            <p:ph type="title"/>
          </p:nvPr>
        </p:nvSpPr>
        <p:spPr>
          <a:xfrm>
            <a:off x="1691680" y="620688"/>
            <a:ext cx="5695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00" dirty="0" smtClean="0"/>
              <a:t>VY_12_INOVACE_12_ROZVOJ ČTENÁŘSKÝCH DOVEDNOSTÍ </a:t>
            </a:r>
            <a:endParaRPr lang="cs-CZ" sz="1800" dirty="0"/>
          </a:p>
        </p:txBody>
      </p:sp>
      <p:sp>
        <p:nvSpPr>
          <p:cNvPr id="3" name="Zástupný symbol pro zápatí 35"/>
          <p:cNvSpPr>
            <a:spLocks noGrp="1"/>
          </p:cNvSpPr>
          <p:nvPr/>
        </p:nvSpPr>
        <p:spPr>
          <a:xfrm>
            <a:off x="1331640" y="3356992"/>
            <a:ext cx="6748018" cy="576064"/>
          </a:xfrm>
          <a:prstGeom prst="rect">
            <a:avLst/>
          </a:prstGeom>
        </p:spPr>
        <p:txBody>
          <a:bodyPr vert="horz" tIns="0" bIns="0" anchor="b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400" dirty="0" smtClean="0"/>
              <a:t>Autorem materiálu a všech jeho částí, není-li  uvedeno jinak, je Mgr. Marie Nováková, financovaného z ESF a státního rozpočtu ČR.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301730" y="1484784"/>
            <a:ext cx="650107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Vyber vhodné slovo</a:t>
            </a:r>
            <a:endParaRPr lang="cs-CZ" sz="6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080" y="4509120"/>
            <a:ext cx="3767138" cy="1327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09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08048" y="620688"/>
            <a:ext cx="58634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Vyber vhodné slovo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120082"/>
            <a:ext cx="634458" cy="141277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69030" y="2334333"/>
            <a:ext cx="15873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papoušek Ara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69030" y="2641804"/>
            <a:ext cx="1768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koloušek </a:t>
            </a:r>
            <a:r>
              <a:rPr lang="cs-CZ" dirty="0" err="1" smtClean="0"/>
              <a:t>Pampi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2151740"/>
            <a:ext cx="843784" cy="734517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415784" y="2272472"/>
            <a:ext cx="782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mrak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47042" y="2641804"/>
            <a:ext cx="720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drak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564" y="3140968"/>
            <a:ext cx="1090417" cy="1130803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329981" y="3336986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srnec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52422" y="3706105"/>
            <a:ext cx="768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jelen</a:t>
            </a:r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9503" y="3081661"/>
            <a:ext cx="927539" cy="975793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5463097" y="3336773"/>
            <a:ext cx="800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koala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63097" y="3706369"/>
            <a:ext cx="894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panda</a:t>
            </a:r>
            <a:endParaRPr lang="cs-CZ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217" y="4365104"/>
            <a:ext cx="1089439" cy="108705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1508048" y="4723963"/>
            <a:ext cx="694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slon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03073" y="5082822"/>
            <a:ext cx="1279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 mravenec</a:t>
            </a:r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9502" y="4313194"/>
            <a:ext cx="813259" cy="954294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5517382" y="4605675"/>
            <a:ext cx="579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lev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534424" y="4898156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myš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39564" y="6356350"/>
            <a:ext cx="87249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 ČR.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6895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113" y="2114334"/>
            <a:ext cx="986602" cy="913311"/>
          </a:xfrm>
        </p:spPr>
      </p:pic>
      <p:sp>
        <p:nvSpPr>
          <p:cNvPr id="7" name="TextovéPole 6"/>
          <p:cNvSpPr txBox="1"/>
          <p:nvPr/>
        </p:nvSpPr>
        <p:spPr>
          <a:xfrm>
            <a:off x="2180215" y="2524254"/>
            <a:ext cx="8194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klaun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1817" y="2893586"/>
            <a:ext cx="817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šašek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356992"/>
            <a:ext cx="1201879" cy="117079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240198" y="3757724"/>
            <a:ext cx="701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kolo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40198" y="4115294"/>
            <a:ext cx="737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auto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113" y="4747147"/>
            <a:ext cx="1110342" cy="832757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2277941" y="4803085"/>
            <a:ext cx="904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morče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77941" y="5116542"/>
            <a:ext cx="922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křeček</a:t>
            </a:r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669777" y="2021145"/>
            <a:ext cx="1018710" cy="135828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6084168" y="2348880"/>
            <a:ext cx="7636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kuna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05231" y="2842979"/>
            <a:ext cx="721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koza</a:t>
            </a:r>
            <a:endParaRPr lang="cs-CZ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907" y="3300403"/>
            <a:ext cx="962980" cy="1283974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5858272" y="3757724"/>
            <a:ext cx="824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kozlík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74687" y="4158456"/>
            <a:ext cx="808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králík</a:t>
            </a:r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596" y="4684181"/>
            <a:ext cx="979761" cy="895723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5858272" y="4849251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slepice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57920" y="5132042"/>
            <a:ext cx="9687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kohout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971600" y="6356350"/>
            <a:ext cx="712879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 ČR.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1508048" y="620688"/>
            <a:ext cx="58634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Vyber vhodné slovo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09317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137</Words>
  <Application>Microsoft Office PowerPoint</Application>
  <PresentationFormat>Předvádění na obrazovce (4:3)</PresentationFormat>
  <Paragraphs>31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VY_12_INOVACE_12_ROZVOJ ČTENÁŘSKÝCH DOVEDNOSTÍ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13</cp:revision>
  <dcterms:created xsi:type="dcterms:W3CDTF">2011-03-11T23:27:56Z</dcterms:created>
  <dcterms:modified xsi:type="dcterms:W3CDTF">2011-05-02T07:27:33Z</dcterms:modified>
</cp:coreProperties>
</file>