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4"/>
  </p:notes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2-10T21:45:37.625" idx="1">
    <p:pos x="4591" y="2270"/>
    <p:text>řešení:so selí,posolí,dosolí,nasolí,solíme,solíte,nasolíme,posolíme,dosolíme,posolíte,dosolíte,nasolíte
pije,napije,napijeme se,vypije,vypijeme,zapije,zapijeme,dopije,dopijeme,napijete se, vypijete,zapijete,dopijete
věty:Posolíme maso.Dosolíte salát.Nasolíte maso.</p:tex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FDC3A4-E741-4AC3-9A84-93B04261769D}" type="doc">
      <dgm:prSet loTypeId="urn:microsoft.com/office/officeart/2005/8/layout/cycle4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0C46DB62-6BB5-45B7-BC1A-BC3DE0D0A422}">
      <dgm:prSet phldrT="[Text]"/>
      <dgm:spPr/>
      <dgm:t>
        <a:bodyPr/>
        <a:lstStyle/>
        <a:p>
          <a:r>
            <a:rPr lang="cs-CZ" dirty="0" smtClean="0"/>
            <a:t>so</a:t>
          </a:r>
          <a:endParaRPr lang="cs-CZ" dirty="0"/>
        </a:p>
      </dgm:t>
    </dgm:pt>
    <dgm:pt modelId="{BBECD13B-5FF8-4817-A601-9789FB021828}" type="parTrans" cxnId="{C841B19B-A33D-43DA-A96A-ACE351347C8D}">
      <dgm:prSet/>
      <dgm:spPr/>
      <dgm:t>
        <a:bodyPr/>
        <a:lstStyle/>
        <a:p>
          <a:endParaRPr lang="cs-CZ"/>
        </a:p>
      </dgm:t>
    </dgm:pt>
    <dgm:pt modelId="{5411287D-E03D-4786-B933-EB01C2453F02}" type="sibTrans" cxnId="{C841B19B-A33D-43DA-A96A-ACE351347C8D}">
      <dgm:prSet/>
      <dgm:spPr/>
      <dgm:t>
        <a:bodyPr/>
        <a:lstStyle/>
        <a:p>
          <a:endParaRPr lang="cs-CZ"/>
        </a:p>
      </dgm:t>
    </dgm:pt>
    <dgm:pt modelId="{AECCE0E4-4CEE-4B9A-9FED-AD3E78A85C07}">
      <dgm:prSet phldrT="[Text]"/>
      <dgm:spPr/>
      <dgm:t>
        <a:bodyPr/>
        <a:lstStyle/>
        <a:p>
          <a:r>
            <a:rPr lang="cs-CZ" dirty="0" smtClean="0"/>
            <a:t>po</a:t>
          </a:r>
          <a:endParaRPr lang="cs-CZ" dirty="0"/>
        </a:p>
      </dgm:t>
    </dgm:pt>
    <dgm:pt modelId="{49452189-88B4-4616-8427-3F14148715F8}" type="parTrans" cxnId="{AC1D0984-8520-4CBA-8522-2841BA3A6526}">
      <dgm:prSet/>
      <dgm:spPr/>
      <dgm:t>
        <a:bodyPr/>
        <a:lstStyle/>
        <a:p>
          <a:endParaRPr lang="cs-CZ"/>
        </a:p>
      </dgm:t>
    </dgm:pt>
    <dgm:pt modelId="{83EFD283-BDFE-406B-8009-A440FFCD22B5}" type="sibTrans" cxnId="{AC1D0984-8520-4CBA-8522-2841BA3A6526}">
      <dgm:prSet/>
      <dgm:spPr/>
      <dgm:t>
        <a:bodyPr/>
        <a:lstStyle/>
        <a:p>
          <a:endParaRPr lang="cs-CZ"/>
        </a:p>
      </dgm:t>
    </dgm:pt>
    <dgm:pt modelId="{1A66BBD6-3D23-4219-AFBC-D07975D3A370}">
      <dgm:prSet phldrT="[Text]"/>
      <dgm:spPr/>
      <dgm:t>
        <a:bodyPr/>
        <a:lstStyle/>
        <a:p>
          <a:r>
            <a:rPr lang="cs-CZ" dirty="0" err="1" smtClean="0"/>
            <a:t>lí</a:t>
          </a:r>
          <a:endParaRPr lang="cs-CZ" dirty="0"/>
        </a:p>
      </dgm:t>
    </dgm:pt>
    <dgm:pt modelId="{DB4AB790-BFE9-45FC-9D97-64511EA3AF54}" type="parTrans" cxnId="{5CAA0350-3079-463F-963E-6B411D948548}">
      <dgm:prSet/>
      <dgm:spPr/>
      <dgm:t>
        <a:bodyPr/>
        <a:lstStyle/>
        <a:p>
          <a:endParaRPr lang="cs-CZ"/>
        </a:p>
      </dgm:t>
    </dgm:pt>
    <dgm:pt modelId="{8EBD6964-02FF-487D-B5BE-36532A8D7DB6}" type="sibTrans" cxnId="{5CAA0350-3079-463F-963E-6B411D948548}">
      <dgm:prSet/>
      <dgm:spPr/>
      <dgm:t>
        <a:bodyPr/>
        <a:lstStyle/>
        <a:p>
          <a:endParaRPr lang="cs-CZ"/>
        </a:p>
      </dgm:t>
    </dgm:pt>
    <dgm:pt modelId="{7DF3C916-AF7C-42AA-88D4-CB2A906698EB}">
      <dgm:prSet phldrT="[Text]"/>
      <dgm:spPr/>
      <dgm:t>
        <a:bodyPr/>
        <a:lstStyle/>
        <a:p>
          <a:r>
            <a:rPr lang="cs-CZ" dirty="0" err="1" smtClean="0"/>
            <a:t>me</a:t>
          </a:r>
          <a:endParaRPr lang="cs-CZ" dirty="0"/>
        </a:p>
      </dgm:t>
    </dgm:pt>
    <dgm:pt modelId="{983B4E89-CA88-4071-A1D5-7ED61753B778}" type="parTrans" cxnId="{16488AEC-E6FD-4485-9B1E-560E1BF6BAFD}">
      <dgm:prSet/>
      <dgm:spPr/>
      <dgm:t>
        <a:bodyPr/>
        <a:lstStyle/>
        <a:p>
          <a:endParaRPr lang="cs-CZ"/>
        </a:p>
      </dgm:t>
    </dgm:pt>
    <dgm:pt modelId="{FBE62085-2A1C-4EA7-94E1-02E820D7F528}" type="sibTrans" cxnId="{16488AEC-E6FD-4485-9B1E-560E1BF6BAFD}">
      <dgm:prSet/>
      <dgm:spPr/>
      <dgm:t>
        <a:bodyPr/>
        <a:lstStyle/>
        <a:p>
          <a:endParaRPr lang="cs-CZ"/>
        </a:p>
      </dgm:t>
    </dgm:pt>
    <dgm:pt modelId="{1C51D6EC-B311-49BC-AF34-D148E8A7E59C}">
      <dgm:prSet phldrT="[Text]"/>
      <dgm:spPr/>
      <dgm:t>
        <a:bodyPr/>
        <a:lstStyle/>
        <a:p>
          <a:r>
            <a:rPr lang="cs-CZ" dirty="0" smtClean="0"/>
            <a:t>je</a:t>
          </a:r>
          <a:endParaRPr lang="cs-CZ" dirty="0"/>
        </a:p>
      </dgm:t>
    </dgm:pt>
    <dgm:pt modelId="{883A406C-9D8B-479C-A8E4-596B308E71C1}" type="parTrans" cxnId="{5BBD3FA3-88FE-4992-8834-DE509AF8AB15}">
      <dgm:prSet/>
      <dgm:spPr/>
      <dgm:t>
        <a:bodyPr/>
        <a:lstStyle/>
        <a:p>
          <a:endParaRPr lang="cs-CZ"/>
        </a:p>
      </dgm:t>
    </dgm:pt>
    <dgm:pt modelId="{29F3DACA-E5B0-456D-9BCD-D3B3526982DD}" type="sibTrans" cxnId="{5BBD3FA3-88FE-4992-8834-DE509AF8AB15}">
      <dgm:prSet/>
      <dgm:spPr/>
      <dgm:t>
        <a:bodyPr/>
        <a:lstStyle/>
        <a:p>
          <a:endParaRPr lang="cs-CZ"/>
        </a:p>
      </dgm:t>
    </dgm:pt>
    <dgm:pt modelId="{2543D735-3A75-4852-95EA-A1E5A7D29199}">
      <dgm:prSet phldrT="[Text]"/>
      <dgm:spPr/>
      <dgm:t>
        <a:bodyPr/>
        <a:lstStyle/>
        <a:p>
          <a:r>
            <a:rPr lang="cs-CZ" dirty="0" smtClean="0"/>
            <a:t>do</a:t>
          </a:r>
          <a:endParaRPr lang="cs-CZ" dirty="0"/>
        </a:p>
      </dgm:t>
    </dgm:pt>
    <dgm:pt modelId="{213674D7-FD4D-4278-B7B9-729C8E9D0283}" type="parTrans" cxnId="{A0ACC71F-DD4B-4443-ABE7-E4F22ADCE151}">
      <dgm:prSet/>
      <dgm:spPr/>
      <dgm:t>
        <a:bodyPr/>
        <a:lstStyle/>
        <a:p>
          <a:endParaRPr lang="cs-CZ"/>
        </a:p>
      </dgm:t>
    </dgm:pt>
    <dgm:pt modelId="{F69EBFB3-B735-4BF4-B214-B1C63B3ECA48}" type="sibTrans" cxnId="{A0ACC71F-DD4B-4443-ABE7-E4F22ADCE151}">
      <dgm:prSet/>
      <dgm:spPr/>
      <dgm:t>
        <a:bodyPr/>
        <a:lstStyle/>
        <a:p>
          <a:endParaRPr lang="cs-CZ"/>
        </a:p>
      </dgm:t>
    </dgm:pt>
    <dgm:pt modelId="{2CCE3759-30F0-4AEE-809B-4D07388FFC25}">
      <dgm:prSet phldrT="[Text]"/>
      <dgm:spPr/>
      <dgm:t>
        <a:bodyPr/>
        <a:lstStyle/>
        <a:p>
          <a:r>
            <a:rPr lang="cs-CZ" dirty="0" smtClean="0"/>
            <a:t>na</a:t>
          </a:r>
          <a:endParaRPr lang="cs-CZ" dirty="0"/>
        </a:p>
      </dgm:t>
    </dgm:pt>
    <dgm:pt modelId="{A7787DAC-3592-4945-AE96-AA23445224C4}" type="parTrans" cxnId="{6289ABF3-477D-42F5-BDAB-3BFC2CEAD459}">
      <dgm:prSet/>
      <dgm:spPr/>
      <dgm:t>
        <a:bodyPr/>
        <a:lstStyle/>
        <a:p>
          <a:endParaRPr lang="cs-CZ"/>
        </a:p>
      </dgm:t>
    </dgm:pt>
    <dgm:pt modelId="{C213AEEB-334B-4D6B-94E2-CEEF75961817}" type="sibTrans" cxnId="{6289ABF3-477D-42F5-BDAB-3BFC2CEAD459}">
      <dgm:prSet/>
      <dgm:spPr/>
      <dgm:t>
        <a:bodyPr/>
        <a:lstStyle/>
        <a:p>
          <a:endParaRPr lang="cs-CZ"/>
        </a:p>
      </dgm:t>
    </dgm:pt>
    <dgm:pt modelId="{1BDC5914-3498-4AD2-8994-FB52BB7DE521}">
      <dgm:prSet phldrT="[Text]"/>
      <dgm:spPr/>
      <dgm:t>
        <a:bodyPr/>
        <a:lstStyle/>
        <a:p>
          <a:r>
            <a:rPr lang="cs-CZ" dirty="0" err="1" smtClean="0"/>
            <a:t>te</a:t>
          </a:r>
          <a:endParaRPr lang="cs-CZ" dirty="0"/>
        </a:p>
      </dgm:t>
    </dgm:pt>
    <dgm:pt modelId="{F9868C48-424F-45E2-838D-FD84DEE116F7}" type="parTrans" cxnId="{F2F4CAEC-2ED9-4F37-8767-32F465EEF38B}">
      <dgm:prSet/>
      <dgm:spPr/>
      <dgm:t>
        <a:bodyPr/>
        <a:lstStyle/>
        <a:p>
          <a:endParaRPr lang="cs-CZ"/>
        </a:p>
      </dgm:t>
    </dgm:pt>
    <dgm:pt modelId="{2B1BC244-4FC7-4D23-B2E9-85537BAA3592}" type="sibTrans" cxnId="{F2F4CAEC-2ED9-4F37-8767-32F465EEF38B}">
      <dgm:prSet/>
      <dgm:spPr/>
      <dgm:t>
        <a:bodyPr/>
        <a:lstStyle/>
        <a:p>
          <a:endParaRPr lang="cs-CZ"/>
        </a:p>
      </dgm:t>
    </dgm:pt>
    <dgm:pt modelId="{4BF7C9F4-E8C3-4034-9A0A-F49D28F764AE}">
      <dgm:prSet phldrT="[Text]"/>
      <dgm:spPr/>
      <dgm:t>
        <a:bodyPr/>
        <a:lstStyle/>
        <a:p>
          <a:r>
            <a:rPr lang="cs-CZ" dirty="0" err="1" smtClean="0"/>
            <a:t>me</a:t>
          </a:r>
          <a:r>
            <a:rPr lang="cs-CZ" dirty="0" smtClean="0"/>
            <a:t> se</a:t>
          </a:r>
          <a:endParaRPr lang="cs-CZ" dirty="0"/>
        </a:p>
      </dgm:t>
    </dgm:pt>
    <dgm:pt modelId="{E4E77994-8087-4CAF-A5D4-D40A8CD3D3B6}" type="sibTrans" cxnId="{6CCE723E-5868-4E84-8F36-F05E1A35167C}">
      <dgm:prSet/>
      <dgm:spPr/>
      <dgm:t>
        <a:bodyPr/>
        <a:lstStyle/>
        <a:p>
          <a:endParaRPr lang="cs-CZ"/>
        </a:p>
      </dgm:t>
    </dgm:pt>
    <dgm:pt modelId="{6BD36991-9765-4803-BE89-095F56E74D99}" type="parTrans" cxnId="{6CCE723E-5868-4E84-8F36-F05E1A35167C}">
      <dgm:prSet/>
      <dgm:spPr/>
      <dgm:t>
        <a:bodyPr/>
        <a:lstStyle/>
        <a:p>
          <a:endParaRPr lang="cs-CZ"/>
        </a:p>
      </dgm:t>
    </dgm:pt>
    <dgm:pt modelId="{EE98238C-6EBF-4A1D-946D-584498298A9B}">
      <dgm:prSet phldrT="[Text]"/>
      <dgm:spPr/>
      <dgm:t>
        <a:bodyPr/>
        <a:lstStyle/>
        <a:p>
          <a:r>
            <a:rPr lang="cs-CZ" dirty="0" err="1" smtClean="0"/>
            <a:t>pi</a:t>
          </a:r>
          <a:endParaRPr lang="cs-CZ" dirty="0"/>
        </a:p>
      </dgm:t>
    </dgm:pt>
    <dgm:pt modelId="{1A18EF4C-E56B-42D9-B00C-5EE89D76E266}" type="sibTrans" cxnId="{E2D6C011-146E-478E-B31A-BB2758A67486}">
      <dgm:prSet/>
      <dgm:spPr/>
      <dgm:t>
        <a:bodyPr/>
        <a:lstStyle/>
        <a:p>
          <a:endParaRPr lang="cs-CZ"/>
        </a:p>
      </dgm:t>
    </dgm:pt>
    <dgm:pt modelId="{9F41DE35-C3F8-46CC-A0BF-388229FB5CB7}" type="parTrans" cxnId="{E2D6C011-146E-478E-B31A-BB2758A67486}">
      <dgm:prSet/>
      <dgm:spPr/>
      <dgm:t>
        <a:bodyPr/>
        <a:lstStyle/>
        <a:p>
          <a:endParaRPr lang="cs-CZ"/>
        </a:p>
      </dgm:t>
    </dgm:pt>
    <dgm:pt modelId="{2D584C99-24F1-40F2-8726-CF1468B8C968}">
      <dgm:prSet phldrT="[Text]" custT="1"/>
      <dgm:spPr/>
      <dgm:t>
        <a:bodyPr/>
        <a:lstStyle/>
        <a:p>
          <a:r>
            <a:rPr lang="cs-CZ" sz="1600" dirty="0" smtClean="0"/>
            <a:t>na</a:t>
          </a:r>
          <a:endParaRPr lang="cs-CZ" sz="1600" dirty="0"/>
        </a:p>
      </dgm:t>
    </dgm:pt>
    <dgm:pt modelId="{8ABC938F-AADA-4FD8-9594-FCCF34E12280}" type="sibTrans" cxnId="{544EF784-07A3-4573-9493-C78C5735F12A}">
      <dgm:prSet/>
      <dgm:spPr/>
      <dgm:t>
        <a:bodyPr/>
        <a:lstStyle/>
        <a:p>
          <a:endParaRPr lang="cs-CZ"/>
        </a:p>
      </dgm:t>
    </dgm:pt>
    <dgm:pt modelId="{C0AF3F9A-1511-43EB-8FF9-7533B9A8E54A}" type="parTrans" cxnId="{544EF784-07A3-4573-9493-C78C5735F12A}">
      <dgm:prSet/>
      <dgm:spPr/>
      <dgm:t>
        <a:bodyPr/>
        <a:lstStyle/>
        <a:p>
          <a:endParaRPr lang="cs-CZ"/>
        </a:p>
      </dgm:t>
    </dgm:pt>
    <dgm:pt modelId="{E07E0F7C-7A06-4FEB-B4F8-C4A709A6EE51}">
      <dgm:prSet phldrT="[Text]" custT="1"/>
      <dgm:spPr/>
      <dgm:t>
        <a:bodyPr/>
        <a:lstStyle/>
        <a:p>
          <a:endParaRPr lang="cs-CZ" sz="1400" dirty="0"/>
        </a:p>
      </dgm:t>
    </dgm:pt>
    <dgm:pt modelId="{341BF2F6-EB28-4B79-B9D7-DC9E1B074252}" type="parTrans" cxnId="{F6E799AB-16E1-4FB9-8725-5ED8B1332845}">
      <dgm:prSet/>
      <dgm:spPr/>
      <dgm:t>
        <a:bodyPr/>
        <a:lstStyle/>
        <a:p>
          <a:endParaRPr lang="cs-CZ"/>
        </a:p>
      </dgm:t>
    </dgm:pt>
    <dgm:pt modelId="{B73B8804-6C64-410B-BBB4-1C92EE027A09}" type="sibTrans" cxnId="{F6E799AB-16E1-4FB9-8725-5ED8B1332845}">
      <dgm:prSet/>
      <dgm:spPr/>
      <dgm:t>
        <a:bodyPr/>
        <a:lstStyle/>
        <a:p>
          <a:endParaRPr lang="cs-CZ"/>
        </a:p>
      </dgm:t>
    </dgm:pt>
    <dgm:pt modelId="{54BCB594-13B4-4242-A241-53E8F8AAF47B}">
      <dgm:prSet phldrT="[Text]" custT="1"/>
      <dgm:spPr/>
      <dgm:t>
        <a:bodyPr/>
        <a:lstStyle/>
        <a:p>
          <a:r>
            <a:rPr lang="cs-CZ" sz="1600" dirty="0" smtClean="0"/>
            <a:t>vy</a:t>
          </a:r>
          <a:endParaRPr lang="cs-CZ" sz="1600" dirty="0"/>
        </a:p>
      </dgm:t>
    </dgm:pt>
    <dgm:pt modelId="{998ED76D-5E66-4DE4-99CA-02217E564560}" type="parTrans" cxnId="{E2FCA3C9-DCB4-4E52-84C3-95B04A7C66AA}">
      <dgm:prSet/>
      <dgm:spPr/>
      <dgm:t>
        <a:bodyPr/>
        <a:lstStyle/>
        <a:p>
          <a:endParaRPr lang="cs-CZ"/>
        </a:p>
      </dgm:t>
    </dgm:pt>
    <dgm:pt modelId="{D78D0C5E-E5CC-43F6-80E9-B815817FE442}" type="sibTrans" cxnId="{E2FCA3C9-DCB4-4E52-84C3-95B04A7C66AA}">
      <dgm:prSet/>
      <dgm:spPr/>
      <dgm:t>
        <a:bodyPr/>
        <a:lstStyle/>
        <a:p>
          <a:endParaRPr lang="cs-CZ"/>
        </a:p>
      </dgm:t>
    </dgm:pt>
    <dgm:pt modelId="{835D05EF-FEE9-4FF6-B85B-6F9CF83646A5}">
      <dgm:prSet phldrT="[Text]" custT="1"/>
      <dgm:spPr/>
      <dgm:t>
        <a:bodyPr/>
        <a:lstStyle/>
        <a:p>
          <a:r>
            <a:rPr lang="cs-CZ" sz="1600" dirty="0" smtClean="0"/>
            <a:t>za</a:t>
          </a:r>
          <a:endParaRPr lang="cs-CZ" sz="1600" dirty="0"/>
        </a:p>
      </dgm:t>
    </dgm:pt>
    <dgm:pt modelId="{274F0B36-EA03-4E59-B06C-F07DEC9B18A9}" type="parTrans" cxnId="{9A1358D9-6983-4FC4-8719-5E02F54B2F28}">
      <dgm:prSet/>
      <dgm:spPr/>
      <dgm:t>
        <a:bodyPr/>
        <a:lstStyle/>
        <a:p>
          <a:endParaRPr lang="cs-CZ"/>
        </a:p>
      </dgm:t>
    </dgm:pt>
    <dgm:pt modelId="{37300370-C806-4F24-8FF6-9C5F07B50413}" type="sibTrans" cxnId="{9A1358D9-6983-4FC4-8719-5E02F54B2F28}">
      <dgm:prSet/>
      <dgm:spPr/>
      <dgm:t>
        <a:bodyPr/>
        <a:lstStyle/>
        <a:p>
          <a:endParaRPr lang="cs-CZ"/>
        </a:p>
      </dgm:t>
    </dgm:pt>
    <dgm:pt modelId="{5D4BD06B-21F7-40F7-86E7-EF75ABA8AD8E}">
      <dgm:prSet phldrT="[Text]" custT="1"/>
      <dgm:spPr/>
      <dgm:t>
        <a:bodyPr/>
        <a:lstStyle/>
        <a:p>
          <a:r>
            <a:rPr lang="cs-CZ" sz="1600" dirty="0" smtClean="0"/>
            <a:t>do</a:t>
          </a:r>
          <a:endParaRPr lang="cs-CZ" sz="1600" dirty="0"/>
        </a:p>
      </dgm:t>
    </dgm:pt>
    <dgm:pt modelId="{726849E4-2A38-4499-8D6F-2790FC28B51C}" type="parTrans" cxnId="{778C5BC4-C141-47A4-8C21-63094F7F30B5}">
      <dgm:prSet/>
      <dgm:spPr/>
      <dgm:t>
        <a:bodyPr/>
        <a:lstStyle/>
        <a:p>
          <a:endParaRPr lang="cs-CZ"/>
        </a:p>
      </dgm:t>
    </dgm:pt>
    <dgm:pt modelId="{4EE4ED98-C9EA-4C6F-91B9-FCD62464DC7B}" type="sibTrans" cxnId="{778C5BC4-C141-47A4-8C21-63094F7F30B5}">
      <dgm:prSet/>
      <dgm:spPr/>
      <dgm:t>
        <a:bodyPr/>
        <a:lstStyle/>
        <a:p>
          <a:endParaRPr lang="cs-CZ"/>
        </a:p>
      </dgm:t>
    </dgm:pt>
    <dgm:pt modelId="{874A161A-5AD4-4151-8637-9C48B764CCCF}">
      <dgm:prSet phldrT="[Text]"/>
      <dgm:spPr/>
      <dgm:t>
        <a:bodyPr/>
        <a:lstStyle/>
        <a:p>
          <a:r>
            <a:rPr lang="cs-CZ" dirty="0" err="1" smtClean="0"/>
            <a:t>te</a:t>
          </a:r>
          <a:r>
            <a:rPr lang="cs-CZ" dirty="0" smtClean="0"/>
            <a:t> se</a:t>
          </a:r>
          <a:endParaRPr lang="cs-CZ" dirty="0"/>
        </a:p>
      </dgm:t>
    </dgm:pt>
    <dgm:pt modelId="{04DABD00-BC45-434F-A6A3-087C9238815C}" type="parTrans" cxnId="{7DD8E591-A1AB-43B3-B813-51BD59F360F7}">
      <dgm:prSet/>
      <dgm:spPr/>
      <dgm:t>
        <a:bodyPr/>
        <a:lstStyle/>
        <a:p>
          <a:endParaRPr lang="cs-CZ"/>
        </a:p>
      </dgm:t>
    </dgm:pt>
    <dgm:pt modelId="{1CC5C944-B8D1-470A-953A-27D0FB1DD432}" type="sibTrans" cxnId="{7DD8E591-A1AB-43B3-B813-51BD59F360F7}">
      <dgm:prSet/>
      <dgm:spPr/>
      <dgm:t>
        <a:bodyPr/>
        <a:lstStyle/>
        <a:p>
          <a:endParaRPr lang="cs-CZ"/>
        </a:p>
      </dgm:t>
    </dgm:pt>
    <dgm:pt modelId="{A438690F-A365-45E3-81C1-0E3F89289312}" type="pres">
      <dgm:prSet presAssocID="{E5FDC3A4-E741-4AC3-9A84-93B04261769D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BDFB08A-3026-45A1-8A4F-D743C414264F}" type="pres">
      <dgm:prSet presAssocID="{E5FDC3A4-E741-4AC3-9A84-93B04261769D}" presName="children" presStyleCnt="0"/>
      <dgm:spPr/>
    </dgm:pt>
    <dgm:pt modelId="{C275CB2B-76BC-4BB7-A7C0-976746E9672F}" type="pres">
      <dgm:prSet presAssocID="{E5FDC3A4-E741-4AC3-9A84-93B04261769D}" presName="child1group" presStyleCnt="0"/>
      <dgm:spPr/>
    </dgm:pt>
    <dgm:pt modelId="{179AE83C-9951-46FF-BA90-1FB854FF9970}" type="pres">
      <dgm:prSet presAssocID="{E5FDC3A4-E741-4AC3-9A84-93B04261769D}" presName="child1" presStyleLbl="bgAcc1" presStyleIdx="0" presStyleCnt="4" custLinFactNeighborX="2456" custLinFactNeighborY="12287"/>
      <dgm:spPr/>
      <dgm:t>
        <a:bodyPr/>
        <a:lstStyle/>
        <a:p>
          <a:endParaRPr lang="cs-CZ"/>
        </a:p>
      </dgm:t>
    </dgm:pt>
    <dgm:pt modelId="{7AD47582-C3B1-4DF5-9B51-1A447A78F83A}" type="pres">
      <dgm:prSet presAssocID="{E5FDC3A4-E741-4AC3-9A84-93B04261769D}" presName="child1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8E15C5-205B-4775-8DEF-98C3D433387A}" type="pres">
      <dgm:prSet presAssocID="{E5FDC3A4-E741-4AC3-9A84-93B04261769D}" presName="child2group" presStyleCnt="0"/>
      <dgm:spPr/>
    </dgm:pt>
    <dgm:pt modelId="{0EE80F01-F4FD-400A-B79A-9E00D0382C77}" type="pres">
      <dgm:prSet presAssocID="{E5FDC3A4-E741-4AC3-9A84-93B04261769D}" presName="child2" presStyleLbl="bgAcc1" presStyleIdx="1" presStyleCnt="4" custLinFactNeighborX="702" custLinFactNeighborY="1213"/>
      <dgm:spPr/>
      <dgm:t>
        <a:bodyPr/>
        <a:lstStyle/>
        <a:p>
          <a:endParaRPr lang="cs-CZ"/>
        </a:p>
      </dgm:t>
    </dgm:pt>
    <dgm:pt modelId="{C5DF4D39-65F7-4EB6-B848-1F295688A8C4}" type="pres">
      <dgm:prSet presAssocID="{E5FDC3A4-E741-4AC3-9A84-93B04261769D}" presName="child2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E5BF87-E8EC-45DE-AB5F-7E2D2A86CB47}" type="pres">
      <dgm:prSet presAssocID="{E5FDC3A4-E741-4AC3-9A84-93B04261769D}" presName="child3group" presStyleCnt="0"/>
      <dgm:spPr/>
    </dgm:pt>
    <dgm:pt modelId="{EE9E479C-7FE7-41CD-9A52-D7CE9020E1AA}" type="pres">
      <dgm:prSet presAssocID="{E5FDC3A4-E741-4AC3-9A84-93B04261769D}" presName="child3" presStyleLbl="bgAcc1" presStyleIdx="2" presStyleCnt="4"/>
      <dgm:spPr/>
      <dgm:t>
        <a:bodyPr/>
        <a:lstStyle/>
        <a:p>
          <a:endParaRPr lang="cs-CZ"/>
        </a:p>
      </dgm:t>
    </dgm:pt>
    <dgm:pt modelId="{FB5E9B75-5757-4A26-9524-2142E3414590}" type="pres">
      <dgm:prSet presAssocID="{E5FDC3A4-E741-4AC3-9A84-93B04261769D}" presName="child3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B1EE5D-8089-4D27-80D2-7F4157DF3692}" type="pres">
      <dgm:prSet presAssocID="{E5FDC3A4-E741-4AC3-9A84-93B04261769D}" presName="child4group" presStyleCnt="0"/>
      <dgm:spPr/>
    </dgm:pt>
    <dgm:pt modelId="{E90A1FA5-3C31-459E-ADE9-427513B9C6BE}" type="pres">
      <dgm:prSet presAssocID="{E5FDC3A4-E741-4AC3-9A84-93B04261769D}" presName="child4" presStyleLbl="bgAcc1" presStyleIdx="3" presStyleCnt="4" custScaleY="123630" custLinFactNeighborX="3607" custLinFactNeighborY="-1086"/>
      <dgm:spPr/>
      <dgm:t>
        <a:bodyPr/>
        <a:lstStyle/>
        <a:p>
          <a:endParaRPr lang="cs-CZ"/>
        </a:p>
      </dgm:t>
    </dgm:pt>
    <dgm:pt modelId="{79AC29A2-6C55-4819-84E9-88889F774879}" type="pres">
      <dgm:prSet presAssocID="{E5FDC3A4-E741-4AC3-9A84-93B04261769D}" presName="child4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B85D28-F8D9-4B7C-ABA5-327AB0A7C6D8}" type="pres">
      <dgm:prSet presAssocID="{E5FDC3A4-E741-4AC3-9A84-93B04261769D}" presName="childPlaceholder" presStyleCnt="0"/>
      <dgm:spPr/>
    </dgm:pt>
    <dgm:pt modelId="{ACBB171F-2249-4DBB-BCF7-3963BF195578}" type="pres">
      <dgm:prSet presAssocID="{E5FDC3A4-E741-4AC3-9A84-93B04261769D}" presName="circle" presStyleCnt="0"/>
      <dgm:spPr/>
    </dgm:pt>
    <dgm:pt modelId="{ADE755BF-222C-40E1-A7E1-57FA68B0484C}" type="pres">
      <dgm:prSet presAssocID="{E5FDC3A4-E741-4AC3-9A84-93B04261769D}" presName="quadrant1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A2179C-3EA3-46ED-915E-7EB6562B86D3}" type="pres">
      <dgm:prSet presAssocID="{E5FDC3A4-E741-4AC3-9A84-93B04261769D}" presName="quadrant2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843B37-D519-4A99-B2ED-C60F36B95FC5}" type="pres">
      <dgm:prSet presAssocID="{E5FDC3A4-E741-4AC3-9A84-93B04261769D}" presName="quadrant3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C8A690-B4D6-4944-B302-1169ED815FB6}" type="pres">
      <dgm:prSet presAssocID="{E5FDC3A4-E741-4AC3-9A84-93B04261769D}" presName="quadrant4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B35A53-368B-470C-B7D4-A5EB900584D8}" type="pres">
      <dgm:prSet presAssocID="{E5FDC3A4-E741-4AC3-9A84-93B04261769D}" presName="quadrantPlaceholder" presStyleCnt="0"/>
      <dgm:spPr/>
    </dgm:pt>
    <dgm:pt modelId="{43A3C82D-ECD2-42CD-8806-617D8879C4B7}" type="pres">
      <dgm:prSet presAssocID="{E5FDC3A4-E741-4AC3-9A84-93B04261769D}" presName="center1" presStyleLbl="fgShp" presStyleIdx="0" presStyleCnt="2"/>
      <dgm:spPr/>
    </dgm:pt>
    <dgm:pt modelId="{FDBDD7DB-D740-4515-9C13-D7EB7FF8A911}" type="pres">
      <dgm:prSet presAssocID="{E5FDC3A4-E741-4AC3-9A84-93B04261769D}" presName="center2" presStyleLbl="fgShp" presStyleIdx="1" presStyleCnt="2"/>
      <dgm:spPr/>
    </dgm:pt>
  </dgm:ptLst>
  <dgm:cxnLst>
    <dgm:cxn modelId="{642BE1A7-6632-4E32-BA13-3BBEF1F9526A}" type="presOf" srcId="{5D4BD06B-21F7-40F7-86E7-EF75ABA8AD8E}" destId="{E90A1FA5-3C31-459E-ADE9-427513B9C6BE}" srcOrd="0" destOrd="3" presId="urn:microsoft.com/office/officeart/2005/8/layout/cycle4"/>
    <dgm:cxn modelId="{C924347F-5550-4B17-857B-34C362CCC379}" type="presOf" srcId="{5D4BD06B-21F7-40F7-86E7-EF75ABA8AD8E}" destId="{79AC29A2-6C55-4819-84E9-88889F774879}" srcOrd="1" destOrd="3" presId="urn:microsoft.com/office/officeart/2005/8/layout/cycle4"/>
    <dgm:cxn modelId="{D2687DE7-21DC-42BF-9CE6-E41EF22374BB}" type="presOf" srcId="{835D05EF-FEE9-4FF6-B85B-6F9CF83646A5}" destId="{E90A1FA5-3C31-459E-ADE9-427513B9C6BE}" srcOrd="0" destOrd="2" presId="urn:microsoft.com/office/officeart/2005/8/layout/cycle4"/>
    <dgm:cxn modelId="{7BF8DFE6-0ECF-4BA7-B3EE-936DA77A2580}" type="presOf" srcId="{2CCE3759-30F0-4AEE-809B-4D07388FFC25}" destId="{7AD47582-C3B1-4DF5-9B51-1A447A78F83A}" srcOrd="1" destOrd="2" presId="urn:microsoft.com/office/officeart/2005/8/layout/cycle4"/>
    <dgm:cxn modelId="{C5016E97-4276-49D9-AE01-2D7F91A7E22C}" type="presOf" srcId="{4BF7C9F4-E8C3-4034-9A0A-F49D28F764AE}" destId="{EE9E479C-7FE7-41CD-9A52-D7CE9020E1AA}" srcOrd="0" destOrd="0" presId="urn:microsoft.com/office/officeart/2005/8/layout/cycle4"/>
    <dgm:cxn modelId="{9D00FC62-AB11-4D34-A546-40E333B4A81D}" type="presOf" srcId="{2CCE3759-30F0-4AEE-809B-4D07388FFC25}" destId="{179AE83C-9951-46FF-BA90-1FB854FF9970}" srcOrd="0" destOrd="2" presId="urn:microsoft.com/office/officeart/2005/8/layout/cycle4"/>
    <dgm:cxn modelId="{778C5BC4-C141-47A4-8C21-63094F7F30B5}" srcId="{EE98238C-6EBF-4A1D-946D-584498298A9B}" destId="{5D4BD06B-21F7-40F7-86E7-EF75ABA8AD8E}" srcOrd="3" destOrd="0" parTransId="{726849E4-2A38-4499-8D6F-2790FC28B51C}" sibTransId="{4EE4ED98-C9EA-4C6F-91B9-FCD62464DC7B}"/>
    <dgm:cxn modelId="{ECA9EBF4-DEFA-448F-9F21-22A4911C1022}" type="presOf" srcId="{2D584C99-24F1-40F2-8726-CF1468B8C968}" destId="{79AC29A2-6C55-4819-84E9-88889F774879}" srcOrd="1" destOrd="0" presId="urn:microsoft.com/office/officeart/2005/8/layout/cycle4"/>
    <dgm:cxn modelId="{B0F1698B-87D2-4B56-BB7F-C1FEA0D3B799}" type="presOf" srcId="{1BDC5914-3498-4AD2-8994-FB52BB7DE521}" destId="{C5DF4D39-65F7-4EB6-B848-1F295688A8C4}" srcOrd="1" destOrd="1" presId="urn:microsoft.com/office/officeart/2005/8/layout/cycle4"/>
    <dgm:cxn modelId="{C841B19B-A33D-43DA-A96A-ACE351347C8D}" srcId="{E5FDC3A4-E741-4AC3-9A84-93B04261769D}" destId="{0C46DB62-6BB5-45B7-BC1A-BC3DE0D0A422}" srcOrd="0" destOrd="0" parTransId="{BBECD13B-5FF8-4817-A601-9789FB021828}" sibTransId="{5411287D-E03D-4786-B933-EB01C2453F02}"/>
    <dgm:cxn modelId="{273283F2-FFBC-4440-A95A-040E1A0B920D}" type="presOf" srcId="{EE98238C-6EBF-4A1D-946D-584498298A9B}" destId="{D5C8A690-B4D6-4944-B302-1169ED815FB6}" srcOrd="0" destOrd="0" presId="urn:microsoft.com/office/officeart/2005/8/layout/cycle4"/>
    <dgm:cxn modelId="{62CDEF17-C36B-4CDC-BFC6-FFF261D3E762}" type="presOf" srcId="{2D584C99-24F1-40F2-8726-CF1468B8C968}" destId="{E90A1FA5-3C31-459E-ADE9-427513B9C6BE}" srcOrd="0" destOrd="0" presId="urn:microsoft.com/office/officeart/2005/8/layout/cycle4"/>
    <dgm:cxn modelId="{0005686A-E55B-4485-8B2B-98640330F99E}" type="presOf" srcId="{1C51D6EC-B311-49BC-AF34-D148E8A7E59C}" destId="{ED843B37-D519-4A99-B2ED-C60F36B95FC5}" srcOrd="0" destOrd="0" presId="urn:microsoft.com/office/officeart/2005/8/layout/cycle4"/>
    <dgm:cxn modelId="{E2D6C011-146E-478E-B31A-BB2758A67486}" srcId="{E5FDC3A4-E741-4AC3-9A84-93B04261769D}" destId="{EE98238C-6EBF-4A1D-946D-584498298A9B}" srcOrd="3" destOrd="0" parTransId="{9F41DE35-C3F8-46CC-A0BF-388229FB5CB7}" sibTransId="{1A18EF4C-E56B-42D9-B00C-5EE89D76E266}"/>
    <dgm:cxn modelId="{E2FCA3C9-DCB4-4E52-84C3-95B04A7C66AA}" srcId="{EE98238C-6EBF-4A1D-946D-584498298A9B}" destId="{54BCB594-13B4-4242-A241-53E8F8AAF47B}" srcOrd="1" destOrd="0" parTransId="{998ED76D-5E66-4DE4-99CA-02217E564560}" sibTransId="{D78D0C5E-E5CC-43F6-80E9-B815817FE442}"/>
    <dgm:cxn modelId="{5CAA0350-3079-463F-963E-6B411D948548}" srcId="{E5FDC3A4-E741-4AC3-9A84-93B04261769D}" destId="{1A66BBD6-3D23-4219-AFBC-D07975D3A370}" srcOrd="1" destOrd="0" parTransId="{DB4AB790-BFE9-45FC-9D97-64511EA3AF54}" sibTransId="{8EBD6964-02FF-487D-B5BE-36532A8D7DB6}"/>
    <dgm:cxn modelId="{BAA8BA8E-92EF-47A5-8C91-31713FA6D972}" type="presOf" srcId="{835D05EF-FEE9-4FF6-B85B-6F9CF83646A5}" destId="{79AC29A2-6C55-4819-84E9-88889F774879}" srcOrd="1" destOrd="2" presId="urn:microsoft.com/office/officeart/2005/8/layout/cycle4"/>
    <dgm:cxn modelId="{16488AEC-E6FD-4485-9B1E-560E1BF6BAFD}" srcId="{1A66BBD6-3D23-4219-AFBC-D07975D3A370}" destId="{7DF3C916-AF7C-42AA-88D4-CB2A906698EB}" srcOrd="0" destOrd="0" parTransId="{983B4E89-CA88-4071-A1D5-7ED61753B778}" sibTransId="{FBE62085-2A1C-4EA7-94E1-02E820D7F528}"/>
    <dgm:cxn modelId="{A187122F-3712-47F6-BF48-F42F1AB082D2}" type="presOf" srcId="{2543D735-3A75-4852-95EA-A1E5A7D29199}" destId="{179AE83C-9951-46FF-BA90-1FB854FF9970}" srcOrd="0" destOrd="1" presId="urn:microsoft.com/office/officeart/2005/8/layout/cycle4"/>
    <dgm:cxn modelId="{10706FD7-686C-4AE2-86D2-39D1BEB81BE0}" type="presOf" srcId="{2543D735-3A75-4852-95EA-A1E5A7D29199}" destId="{7AD47582-C3B1-4DF5-9B51-1A447A78F83A}" srcOrd="1" destOrd="1" presId="urn:microsoft.com/office/officeart/2005/8/layout/cycle4"/>
    <dgm:cxn modelId="{6CCE723E-5868-4E84-8F36-F05E1A35167C}" srcId="{1C51D6EC-B311-49BC-AF34-D148E8A7E59C}" destId="{4BF7C9F4-E8C3-4034-9A0A-F49D28F764AE}" srcOrd="0" destOrd="0" parTransId="{6BD36991-9765-4803-BE89-095F56E74D99}" sibTransId="{E4E77994-8087-4CAF-A5D4-D40A8CD3D3B6}"/>
    <dgm:cxn modelId="{8D2BAA50-2650-44E3-9BB0-A74A2E2CAA6D}" type="presOf" srcId="{54BCB594-13B4-4242-A241-53E8F8AAF47B}" destId="{79AC29A2-6C55-4819-84E9-88889F774879}" srcOrd="1" destOrd="1" presId="urn:microsoft.com/office/officeart/2005/8/layout/cycle4"/>
    <dgm:cxn modelId="{9A1358D9-6983-4FC4-8719-5E02F54B2F28}" srcId="{EE98238C-6EBF-4A1D-946D-584498298A9B}" destId="{835D05EF-FEE9-4FF6-B85B-6F9CF83646A5}" srcOrd="2" destOrd="0" parTransId="{274F0B36-EA03-4E59-B06C-F07DEC9B18A9}" sibTransId="{37300370-C806-4F24-8FF6-9C5F07B50413}"/>
    <dgm:cxn modelId="{84CBA21D-CF2F-4B2A-8317-BF54C9DD44D5}" type="presOf" srcId="{1BDC5914-3498-4AD2-8994-FB52BB7DE521}" destId="{0EE80F01-F4FD-400A-B79A-9E00D0382C77}" srcOrd="0" destOrd="1" presId="urn:microsoft.com/office/officeart/2005/8/layout/cycle4"/>
    <dgm:cxn modelId="{73B1316C-1316-46AB-8A01-A0AD8F69B787}" type="presOf" srcId="{E07E0F7C-7A06-4FEB-B4F8-C4A709A6EE51}" destId="{E90A1FA5-3C31-459E-ADE9-427513B9C6BE}" srcOrd="0" destOrd="4" presId="urn:microsoft.com/office/officeart/2005/8/layout/cycle4"/>
    <dgm:cxn modelId="{544EF784-07A3-4573-9493-C78C5735F12A}" srcId="{EE98238C-6EBF-4A1D-946D-584498298A9B}" destId="{2D584C99-24F1-40F2-8726-CF1468B8C968}" srcOrd="0" destOrd="0" parTransId="{C0AF3F9A-1511-43EB-8FF9-7533B9A8E54A}" sibTransId="{8ABC938F-AADA-4FD8-9594-FCCF34E12280}"/>
    <dgm:cxn modelId="{3F01B89C-FB00-4453-9ADB-18EEC383B2D1}" type="presOf" srcId="{AECCE0E4-4CEE-4B9A-9FED-AD3E78A85C07}" destId="{179AE83C-9951-46FF-BA90-1FB854FF9970}" srcOrd="0" destOrd="0" presId="urn:microsoft.com/office/officeart/2005/8/layout/cycle4"/>
    <dgm:cxn modelId="{F2F4CAEC-2ED9-4F37-8767-32F465EEF38B}" srcId="{1A66BBD6-3D23-4219-AFBC-D07975D3A370}" destId="{1BDC5914-3498-4AD2-8994-FB52BB7DE521}" srcOrd="1" destOrd="0" parTransId="{F9868C48-424F-45E2-838D-FD84DEE116F7}" sibTransId="{2B1BC244-4FC7-4D23-B2E9-85537BAA3592}"/>
    <dgm:cxn modelId="{552CF44F-1C3D-4136-88E9-F923C1559022}" type="presOf" srcId="{1A66BBD6-3D23-4219-AFBC-D07975D3A370}" destId="{35A2179C-3EA3-46ED-915E-7EB6562B86D3}" srcOrd="0" destOrd="0" presId="urn:microsoft.com/office/officeart/2005/8/layout/cycle4"/>
    <dgm:cxn modelId="{5928BE4E-D2CF-41A0-AD2E-946F48771C6D}" type="presOf" srcId="{54BCB594-13B4-4242-A241-53E8F8AAF47B}" destId="{E90A1FA5-3C31-459E-ADE9-427513B9C6BE}" srcOrd="0" destOrd="1" presId="urn:microsoft.com/office/officeart/2005/8/layout/cycle4"/>
    <dgm:cxn modelId="{94B48030-A06B-4E9B-8BD0-8D3EF431CA47}" type="presOf" srcId="{874A161A-5AD4-4151-8637-9C48B764CCCF}" destId="{FB5E9B75-5757-4A26-9524-2142E3414590}" srcOrd="1" destOrd="1" presId="urn:microsoft.com/office/officeart/2005/8/layout/cycle4"/>
    <dgm:cxn modelId="{F5904FF4-C1DE-4EC9-8274-4CF50E120514}" type="presOf" srcId="{7DF3C916-AF7C-42AA-88D4-CB2A906698EB}" destId="{C5DF4D39-65F7-4EB6-B848-1F295688A8C4}" srcOrd="1" destOrd="0" presId="urn:microsoft.com/office/officeart/2005/8/layout/cycle4"/>
    <dgm:cxn modelId="{065104D5-08A7-467F-95D9-71AE7B46EAE2}" type="presOf" srcId="{E5FDC3A4-E741-4AC3-9A84-93B04261769D}" destId="{A438690F-A365-45E3-81C1-0E3F89289312}" srcOrd="0" destOrd="0" presId="urn:microsoft.com/office/officeart/2005/8/layout/cycle4"/>
    <dgm:cxn modelId="{5BBD3FA3-88FE-4992-8834-DE509AF8AB15}" srcId="{E5FDC3A4-E741-4AC3-9A84-93B04261769D}" destId="{1C51D6EC-B311-49BC-AF34-D148E8A7E59C}" srcOrd="2" destOrd="0" parTransId="{883A406C-9D8B-479C-A8E4-596B308E71C1}" sibTransId="{29F3DACA-E5B0-456D-9BCD-D3B3526982DD}"/>
    <dgm:cxn modelId="{31466603-1B93-4494-A73C-D65431BC9ADD}" type="presOf" srcId="{874A161A-5AD4-4151-8637-9C48B764CCCF}" destId="{EE9E479C-7FE7-41CD-9A52-D7CE9020E1AA}" srcOrd="0" destOrd="1" presId="urn:microsoft.com/office/officeart/2005/8/layout/cycle4"/>
    <dgm:cxn modelId="{7DD8E591-A1AB-43B3-B813-51BD59F360F7}" srcId="{1C51D6EC-B311-49BC-AF34-D148E8A7E59C}" destId="{874A161A-5AD4-4151-8637-9C48B764CCCF}" srcOrd="1" destOrd="0" parTransId="{04DABD00-BC45-434F-A6A3-087C9238815C}" sibTransId="{1CC5C944-B8D1-470A-953A-27D0FB1DD432}"/>
    <dgm:cxn modelId="{59A57F05-B1DE-44A2-85D7-2BE2D546D3E3}" type="presOf" srcId="{4BF7C9F4-E8C3-4034-9A0A-F49D28F764AE}" destId="{FB5E9B75-5757-4A26-9524-2142E3414590}" srcOrd="1" destOrd="0" presId="urn:microsoft.com/office/officeart/2005/8/layout/cycle4"/>
    <dgm:cxn modelId="{00C6FB84-377E-4F8D-B26E-57B34ACA37E8}" type="presOf" srcId="{E07E0F7C-7A06-4FEB-B4F8-C4A709A6EE51}" destId="{79AC29A2-6C55-4819-84E9-88889F774879}" srcOrd="1" destOrd="4" presId="urn:microsoft.com/office/officeart/2005/8/layout/cycle4"/>
    <dgm:cxn modelId="{0146DBC4-CE66-494D-8A02-A08FDFDCCDB0}" type="presOf" srcId="{AECCE0E4-4CEE-4B9A-9FED-AD3E78A85C07}" destId="{7AD47582-C3B1-4DF5-9B51-1A447A78F83A}" srcOrd="1" destOrd="0" presId="urn:microsoft.com/office/officeart/2005/8/layout/cycle4"/>
    <dgm:cxn modelId="{AC1D0984-8520-4CBA-8522-2841BA3A6526}" srcId="{0C46DB62-6BB5-45B7-BC1A-BC3DE0D0A422}" destId="{AECCE0E4-4CEE-4B9A-9FED-AD3E78A85C07}" srcOrd="0" destOrd="0" parTransId="{49452189-88B4-4616-8427-3F14148715F8}" sibTransId="{83EFD283-BDFE-406B-8009-A440FFCD22B5}"/>
    <dgm:cxn modelId="{6289ABF3-477D-42F5-BDAB-3BFC2CEAD459}" srcId="{0C46DB62-6BB5-45B7-BC1A-BC3DE0D0A422}" destId="{2CCE3759-30F0-4AEE-809B-4D07388FFC25}" srcOrd="2" destOrd="0" parTransId="{A7787DAC-3592-4945-AE96-AA23445224C4}" sibTransId="{C213AEEB-334B-4D6B-94E2-CEEF75961817}"/>
    <dgm:cxn modelId="{A0ACC71F-DD4B-4443-ABE7-E4F22ADCE151}" srcId="{0C46DB62-6BB5-45B7-BC1A-BC3DE0D0A422}" destId="{2543D735-3A75-4852-95EA-A1E5A7D29199}" srcOrd="1" destOrd="0" parTransId="{213674D7-FD4D-4278-B7B9-729C8E9D0283}" sibTransId="{F69EBFB3-B735-4BF4-B214-B1C63B3ECA48}"/>
    <dgm:cxn modelId="{EF86C7F1-57E1-40C7-AF7E-8BED98865422}" type="presOf" srcId="{0C46DB62-6BB5-45B7-BC1A-BC3DE0D0A422}" destId="{ADE755BF-222C-40E1-A7E1-57FA68B0484C}" srcOrd="0" destOrd="0" presId="urn:microsoft.com/office/officeart/2005/8/layout/cycle4"/>
    <dgm:cxn modelId="{5979AE49-0B24-428B-A176-59D8BB7F02C0}" type="presOf" srcId="{7DF3C916-AF7C-42AA-88D4-CB2A906698EB}" destId="{0EE80F01-F4FD-400A-B79A-9E00D0382C77}" srcOrd="0" destOrd="0" presId="urn:microsoft.com/office/officeart/2005/8/layout/cycle4"/>
    <dgm:cxn modelId="{F6E799AB-16E1-4FB9-8725-5ED8B1332845}" srcId="{EE98238C-6EBF-4A1D-946D-584498298A9B}" destId="{E07E0F7C-7A06-4FEB-B4F8-C4A709A6EE51}" srcOrd="4" destOrd="0" parTransId="{341BF2F6-EB28-4B79-B9D7-DC9E1B074252}" sibTransId="{B73B8804-6C64-410B-BBB4-1C92EE027A09}"/>
    <dgm:cxn modelId="{537365EB-7F1E-4F92-A083-559580692800}" type="presParOf" srcId="{A438690F-A365-45E3-81C1-0E3F89289312}" destId="{4BDFB08A-3026-45A1-8A4F-D743C414264F}" srcOrd="0" destOrd="0" presId="urn:microsoft.com/office/officeart/2005/8/layout/cycle4"/>
    <dgm:cxn modelId="{8A744F51-74F4-489E-A8FE-274DFEAE9176}" type="presParOf" srcId="{4BDFB08A-3026-45A1-8A4F-D743C414264F}" destId="{C275CB2B-76BC-4BB7-A7C0-976746E9672F}" srcOrd="0" destOrd="0" presId="urn:microsoft.com/office/officeart/2005/8/layout/cycle4"/>
    <dgm:cxn modelId="{0890CAA0-125B-441C-970E-C5923C9779E3}" type="presParOf" srcId="{C275CB2B-76BC-4BB7-A7C0-976746E9672F}" destId="{179AE83C-9951-46FF-BA90-1FB854FF9970}" srcOrd="0" destOrd="0" presId="urn:microsoft.com/office/officeart/2005/8/layout/cycle4"/>
    <dgm:cxn modelId="{910002B9-3A7E-41B0-82E6-C39CBCFF3C62}" type="presParOf" srcId="{C275CB2B-76BC-4BB7-A7C0-976746E9672F}" destId="{7AD47582-C3B1-4DF5-9B51-1A447A78F83A}" srcOrd="1" destOrd="0" presId="urn:microsoft.com/office/officeart/2005/8/layout/cycle4"/>
    <dgm:cxn modelId="{26D250DC-1C71-41CB-8B51-872A37652FE5}" type="presParOf" srcId="{4BDFB08A-3026-45A1-8A4F-D743C414264F}" destId="{5A8E15C5-205B-4775-8DEF-98C3D433387A}" srcOrd="1" destOrd="0" presId="urn:microsoft.com/office/officeart/2005/8/layout/cycle4"/>
    <dgm:cxn modelId="{4BC8DC80-FEC1-45E1-8244-05534973FAFE}" type="presParOf" srcId="{5A8E15C5-205B-4775-8DEF-98C3D433387A}" destId="{0EE80F01-F4FD-400A-B79A-9E00D0382C77}" srcOrd="0" destOrd="0" presId="urn:microsoft.com/office/officeart/2005/8/layout/cycle4"/>
    <dgm:cxn modelId="{C4416410-C946-4836-A5A6-4F80DAAD5E89}" type="presParOf" srcId="{5A8E15C5-205B-4775-8DEF-98C3D433387A}" destId="{C5DF4D39-65F7-4EB6-B848-1F295688A8C4}" srcOrd="1" destOrd="0" presId="urn:microsoft.com/office/officeart/2005/8/layout/cycle4"/>
    <dgm:cxn modelId="{86CEB4FF-C7AA-4987-B410-F9450B08E94D}" type="presParOf" srcId="{4BDFB08A-3026-45A1-8A4F-D743C414264F}" destId="{07E5BF87-E8EC-45DE-AB5F-7E2D2A86CB47}" srcOrd="2" destOrd="0" presId="urn:microsoft.com/office/officeart/2005/8/layout/cycle4"/>
    <dgm:cxn modelId="{36206F6B-DAFE-47BE-99E7-DDD1A96E3C55}" type="presParOf" srcId="{07E5BF87-E8EC-45DE-AB5F-7E2D2A86CB47}" destId="{EE9E479C-7FE7-41CD-9A52-D7CE9020E1AA}" srcOrd="0" destOrd="0" presId="urn:microsoft.com/office/officeart/2005/8/layout/cycle4"/>
    <dgm:cxn modelId="{6DB7335C-D5E0-4EFC-AD15-068BF628B57C}" type="presParOf" srcId="{07E5BF87-E8EC-45DE-AB5F-7E2D2A86CB47}" destId="{FB5E9B75-5757-4A26-9524-2142E3414590}" srcOrd="1" destOrd="0" presId="urn:microsoft.com/office/officeart/2005/8/layout/cycle4"/>
    <dgm:cxn modelId="{506B5525-486C-44EA-B7E5-22391E8975D2}" type="presParOf" srcId="{4BDFB08A-3026-45A1-8A4F-D743C414264F}" destId="{89B1EE5D-8089-4D27-80D2-7F4157DF3692}" srcOrd="3" destOrd="0" presId="urn:microsoft.com/office/officeart/2005/8/layout/cycle4"/>
    <dgm:cxn modelId="{5F6539DF-C71F-4CE0-AD52-A0B6D703DCED}" type="presParOf" srcId="{89B1EE5D-8089-4D27-80D2-7F4157DF3692}" destId="{E90A1FA5-3C31-459E-ADE9-427513B9C6BE}" srcOrd="0" destOrd="0" presId="urn:microsoft.com/office/officeart/2005/8/layout/cycle4"/>
    <dgm:cxn modelId="{4DD9F1C4-6050-42BB-9E79-A775A7A1A1E0}" type="presParOf" srcId="{89B1EE5D-8089-4D27-80D2-7F4157DF3692}" destId="{79AC29A2-6C55-4819-84E9-88889F774879}" srcOrd="1" destOrd="0" presId="urn:microsoft.com/office/officeart/2005/8/layout/cycle4"/>
    <dgm:cxn modelId="{0AF15CDE-3313-44B0-98D9-6DD02D67ECE5}" type="presParOf" srcId="{4BDFB08A-3026-45A1-8A4F-D743C414264F}" destId="{EFB85D28-F8D9-4B7C-ABA5-327AB0A7C6D8}" srcOrd="4" destOrd="0" presId="urn:microsoft.com/office/officeart/2005/8/layout/cycle4"/>
    <dgm:cxn modelId="{F7C7F001-8E6D-4E51-AE9F-3EBEDE559098}" type="presParOf" srcId="{A438690F-A365-45E3-81C1-0E3F89289312}" destId="{ACBB171F-2249-4DBB-BCF7-3963BF195578}" srcOrd="1" destOrd="0" presId="urn:microsoft.com/office/officeart/2005/8/layout/cycle4"/>
    <dgm:cxn modelId="{8CD5C967-6819-4281-A03B-BBF423FBE240}" type="presParOf" srcId="{ACBB171F-2249-4DBB-BCF7-3963BF195578}" destId="{ADE755BF-222C-40E1-A7E1-57FA68B0484C}" srcOrd="0" destOrd="0" presId="urn:microsoft.com/office/officeart/2005/8/layout/cycle4"/>
    <dgm:cxn modelId="{A6BE57F0-69DE-449F-83FF-4BC40B2D3478}" type="presParOf" srcId="{ACBB171F-2249-4DBB-BCF7-3963BF195578}" destId="{35A2179C-3EA3-46ED-915E-7EB6562B86D3}" srcOrd="1" destOrd="0" presId="urn:microsoft.com/office/officeart/2005/8/layout/cycle4"/>
    <dgm:cxn modelId="{73296A4A-9707-4062-A02D-356256105D61}" type="presParOf" srcId="{ACBB171F-2249-4DBB-BCF7-3963BF195578}" destId="{ED843B37-D519-4A99-B2ED-C60F36B95FC5}" srcOrd="2" destOrd="0" presId="urn:microsoft.com/office/officeart/2005/8/layout/cycle4"/>
    <dgm:cxn modelId="{86E2C422-D7B5-4382-8598-3711D45BF1C5}" type="presParOf" srcId="{ACBB171F-2249-4DBB-BCF7-3963BF195578}" destId="{D5C8A690-B4D6-4944-B302-1169ED815FB6}" srcOrd="3" destOrd="0" presId="urn:microsoft.com/office/officeart/2005/8/layout/cycle4"/>
    <dgm:cxn modelId="{23CC4CC6-0AD3-4C14-8451-20476B3B9767}" type="presParOf" srcId="{ACBB171F-2249-4DBB-BCF7-3963BF195578}" destId="{C5B35A53-368B-470C-B7D4-A5EB900584D8}" srcOrd="4" destOrd="0" presId="urn:microsoft.com/office/officeart/2005/8/layout/cycle4"/>
    <dgm:cxn modelId="{6DA35F8B-AE14-45FD-9A76-35729EC8D3B1}" type="presParOf" srcId="{A438690F-A365-45E3-81C1-0E3F89289312}" destId="{43A3C82D-ECD2-42CD-8806-617D8879C4B7}" srcOrd="2" destOrd="0" presId="urn:microsoft.com/office/officeart/2005/8/layout/cycle4"/>
    <dgm:cxn modelId="{AFDEFA47-E759-4B17-A5DE-BB9CEFF86420}" type="presParOf" srcId="{A438690F-A365-45E3-81C1-0E3F89289312}" destId="{FDBDD7DB-D740-4515-9C13-D7EB7FF8A911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9E479C-7FE7-41CD-9A52-D7CE9020E1AA}">
      <dsp:nvSpPr>
        <dsp:cNvPr id="0" name=""/>
        <dsp:cNvSpPr/>
      </dsp:nvSpPr>
      <dsp:spPr>
        <a:xfrm>
          <a:off x="3669916" y="2674232"/>
          <a:ext cx="1969401" cy="12757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5">
              <a:hueOff val="-12037199"/>
              <a:satOff val="29639"/>
              <a:lumOff val="-6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err="1" smtClean="0"/>
            <a:t>me</a:t>
          </a:r>
          <a:r>
            <a:rPr lang="cs-CZ" sz="1600" kern="1200" dirty="0" smtClean="0"/>
            <a:t> se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err="1" smtClean="0"/>
            <a:t>te</a:t>
          </a:r>
          <a:r>
            <a:rPr lang="cs-CZ" sz="1600" kern="1200" dirty="0" smtClean="0"/>
            <a:t> se</a:t>
          </a:r>
          <a:endParaRPr lang="cs-CZ" sz="1600" kern="1200" dirty="0"/>
        </a:p>
      </dsp:txBody>
      <dsp:txXfrm>
        <a:off x="4288760" y="3021187"/>
        <a:ext cx="1322533" cy="900746"/>
      </dsp:txXfrm>
    </dsp:sp>
    <dsp:sp modelId="{E90A1FA5-3C31-459E-ADE9-427513B9C6BE}">
      <dsp:nvSpPr>
        <dsp:cNvPr id="0" name=""/>
        <dsp:cNvSpPr/>
      </dsp:nvSpPr>
      <dsp:spPr>
        <a:xfrm>
          <a:off x="527718" y="2509650"/>
          <a:ext cx="1969401" cy="157717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5">
              <a:hueOff val="-18055798"/>
              <a:satOff val="44459"/>
              <a:lumOff val="-98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na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vy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za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do</a:t>
          </a:r>
          <a:endParaRPr lang="cs-CZ" sz="16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400" kern="1200" dirty="0"/>
        </a:p>
      </dsp:txBody>
      <dsp:txXfrm>
        <a:off x="562363" y="2938590"/>
        <a:ext cx="1309291" cy="1113594"/>
      </dsp:txXfrm>
    </dsp:sp>
    <dsp:sp modelId="{0EE80F01-F4FD-400A-B79A-9E00D0382C77}">
      <dsp:nvSpPr>
        <dsp:cNvPr id="0" name=""/>
        <dsp:cNvSpPr/>
      </dsp:nvSpPr>
      <dsp:spPr>
        <a:xfrm>
          <a:off x="3683741" y="-21210"/>
          <a:ext cx="1969401" cy="12757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5">
              <a:hueOff val="-6018599"/>
              <a:satOff val="14820"/>
              <a:lumOff val="-32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err="1" smtClean="0"/>
            <a:t>me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err="1" smtClean="0"/>
            <a:t>te</a:t>
          </a:r>
          <a:endParaRPr lang="cs-CZ" sz="1600" kern="1200" dirty="0"/>
        </a:p>
      </dsp:txBody>
      <dsp:txXfrm>
        <a:off x="4302586" y="6814"/>
        <a:ext cx="1322533" cy="900746"/>
      </dsp:txXfrm>
    </dsp:sp>
    <dsp:sp modelId="{179AE83C-9951-46FF-BA90-1FB854FF9970}">
      <dsp:nvSpPr>
        <dsp:cNvPr id="0" name=""/>
        <dsp:cNvSpPr/>
      </dsp:nvSpPr>
      <dsp:spPr>
        <a:xfrm>
          <a:off x="505050" y="120063"/>
          <a:ext cx="1969401" cy="12757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po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do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na</a:t>
          </a:r>
          <a:endParaRPr lang="cs-CZ" sz="1600" kern="1200" dirty="0"/>
        </a:p>
      </dsp:txBody>
      <dsp:txXfrm>
        <a:off x="533074" y="148087"/>
        <a:ext cx="1322533" cy="900746"/>
      </dsp:txXfrm>
    </dsp:sp>
    <dsp:sp modelId="{ADE755BF-222C-40E1-A7E1-57FA68B0484C}">
      <dsp:nvSpPr>
        <dsp:cNvPr id="0" name=""/>
        <dsp:cNvSpPr/>
      </dsp:nvSpPr>
      <dsp:spPr>
        <a:xfrm>
          <a:off x="1281917" y="265917"/>
          <a:ext cx="1726216" cy="1726216"/>
        </a:xfrm>
        <a:prstGeom prst="pieWedg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so</a:t>
          </a:r>
          <a:endParaRPr lang="cs-CZ" sz="4400" kern="1200" dirty="0"/>
        </a:p>
      </dsp:txBody>
      <dsp:txXfrm>
        <a:off x="1787514" y="771514"/>
        <a:ext cx="1220619" cy="1220619"/>
      </dsp:txXfrm>
    </dsp:sp>
    <dsp:sp modelId="{35A2179C-3EA3-46ED-915E-7EB6562B86D3}">
      <dsp:nvSpPr>
        <dsp:cNvPr id="0" name=""/>
        <dsp:cNvSpPr/>
      </dsp:nvSpPr>
      <dsp:spPr>
        <a:xfrm rot="5400000">
          <a:off x="3087866" y="265917"/>
          <a:ext cx="1726216" cy="1726216"/>
        </a:xfrm>
        <a:prstGeom prst="pieWedge">
          <a:avLst/>
        </a:prstGeom>
        <a:solidFill>
          <a:schemeClr val="accent5">
            <a:hueOff val="-6018599"/>
            <a:satOff val="14820"/>
            <a:lumOff val="-327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err="1" smtClean="0"/>
            <a:t>lí</a:t>
          </a:r>
          <a:endParaRPr lang="cs-CZ" sz="4400" kern="1200" dirty="0"/>
        </a:p>
      </dsp:txBody>
      <dsp:txXfrm rot="-5400000">
        <a:off x="3087866" y="771514"/>
        <a:ext cx="1220619" cy="1220619"/>
      </dsp:txXfrm>
    </dsp:sp>
    <dsp:sp modelId="{ED843B37-D519-4A99-B2ED-C60F36B95FC5}">
      <dsp:nvSpPr>
        <dsp:cNvPr id="0" name=""/>
        <dsp:cNvSpPr/>
      </dsp:nvSpPr>
      <dsp:spPr>
        <a:xfrm rot="10800000">
          <a:off x="3087866" y="2071866"/>
          <a:ext cx="1726216" cy="1726216"/>
        </a:xfrm>
        <a:prstGeom prst="pieWedge">
          <a:avLst/>
        </a:prstGeom>
        <a:solidFill>
          <a:schemeClr val="accent5">
            <a:hueOff val="-12037199"/>
            <a:satOff val="29639"/>
            <a:lumOff val="-653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je</a:t>
          </a:r>
          <a:endParaRPr lang="cs-CZ" sz="4400" kern="1200" dirty="0"/>
        </a:p>
      </dsp:txBody>
      <dsp:txXfrm rot="10800000">
        <a:off x="3087866" y="2071866"/>
        <a:ext cx="1220619" cy="1220619"/>
      </dsp:txXfrm>
    </dsp:sp>
    <dsp:sp modelId="{D5C8A690-B4D6-4944-B302-1169ED815FB6}">
      <dsp:nvSpPr>
        <dsp:cNvPr id="0" name=""/>
        <dsp:cNvSpPr/>
      </dsp:nvSpPr>
      <dsp:spPr>
        <a:xfrm rot="16200000">
          <a:off x="1281917" y="2071866"/>
          <a:ext cx="1726216" cy="1726216"/>
        </a:xfrm>
        <a:prstGeom prst="pieWedge">
          <a:avLst/>
        </a:prstGeom>
        <a:solidFill>
          <a:schemeClr val="accent5">
            <a:hueOff val="-18055798"/>
            <a:satOff val="44459"/>
            <a:lumOff val="-98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err="1" smtClean="0"/>
            <a:t>pi</a:t>
          </a:r>
          <a:endParaRPr lang="cs-CZ" sz="4400" kern="1200" dirty="0"/>
        </a:p>
      </dsp:txBody>
      <dsp:txXfrm rot="5400000">
        <a:off x="1787514" y="2071866"/>
        <a:ext cx="1220619" cy="1220619"/>
      </dsp:txXfrm>
    </dsp:sp>
    <dsp:sp modelId="{43A3C82D-ECD2-42CD-8806-617D8879C4B7}">
      <dsp:nvSpPr>
        <dsp:cNvPr id="0" name=""/>
        <dsp:cNvSpPr/>
      </dsp:nvSpPr>
      <dsp:spPr>
        <a:xfrm>
          <a:off x="2749998" y="1673202"/>
          <a:ext cx="596003" cy="518263"/>
        </a:xfrm>
        <a:prstGeom prst="circular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BDD7DB-D740-4515-9C13-D7EB7FF8A911}">
      <dsp:nvSpPr>
        <dsp:cNvPr id="0" name=""/>
        <dsp:cNvSpPr/>
      </dsp:nvSpPr>
      <dsp:spPr>
        <a:xfrm rot="10800000">
          <a:off x="2749998" y="1872534"/>
          <a:ext cx="596003" cy="518263"/>
        </a:xfrm>
        <a:prstGeom prst="circular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6A12B6-B9CB-4F76-A09D-414779CA3C5A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B2CBE8-1F22-4DCF-BAFA-110364BBB2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7999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B2CBE8-1F22-4DCF-BAFA-110364BBB2A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2884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0A460B0-8D80-43CC-9FB0-41AF504C8685}" type="datetime1">
              <a:rPr lang="cs-CZ" smtClean="0"/>
              <a:t>2.5.2011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r>
              <a:rPr lang="cs-CZ" smtClean="0"/>
              <a:t>Autorem materiálu a všeho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3F12713-0700-4CDE-895E-E28BCED1410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4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E129FD-5F77-4FC6-8130-6F6902C91462}" type="datetime1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F12713-0700-4CDE-895E-E28BCED141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4EAA7B2-2D0F-4DA3-8B7E-CF6E2A263285}" type="datetime1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3F12713-0700-4CDE-895E-E28BCED1410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FADBA1-268A-4C86-AD7F-618F659809B0}" type="datetime1">
              <a:rPr lang="cs-CZ" smtClean="0"/>
              <a:t>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F12713-0700-4CDE-895E-E28BCED141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16C803-3955-4027-91B4-6DC0AB15BF03}" type="datetime1">
              <a:rPr lang="cs-CZ" smtClean="0"/>
              <a:t>2.5.2011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F12713-0700-4CDE-895E-E28BCED141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A12E8D-9568-4EDB-A8CB-D2EEE3D765F7}" type="datetime1">
              <a:rPr lang="cs-CZ" smtClean="0"/>
              <a:t>2.5.2011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F12713-0700-4CDE-895E-E28BCED141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EC01EE2-ADF5-408A-8CF7-979CD52382F0}" type="datetime1">
              <a:rPr lang="cs-CZ" smtClean="0"/>
              <a:t>2.5.2011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F12713-0700-4CDE-895E-E28BCED141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76A6AA-E087-4993-AFB3-B3A1843657A3}" type="datetime1">
              <a:rPr lang="cs-CZ" smtClean="0"/>
              <a:t>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F12713-0700-4CDE-895E-E28BCED141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20184C-54A4-43D4-8E36-B1AAA263832F}" type="datetime1">
              <a:rPr lang="cs-CZ" smtClean="0"/>
              <a:t>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F12713-0700-4CDE-895E-E28BCED1410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7ECAEA-7D71-4BB6-BF39-BB85E842D253}" type="datetime1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F12713-0700-4CDE-895E-E28BCED141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6D46208F-165E-4F24-8340-EFE108EB0F1C}" type="datetime1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r>
              <a:rPr lang="cs-CZ" smtClean="0"/>
              <a:t>Autorem materiálu a všeho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3F12713-0700-4CDE-895E-E28BCED141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himes.wav"/>
          </p:stSnd>
        </p:sndAc>
      </p:transition>
    </mc:Choice>
    <mc:Fallback xmlns="">
      <p:transition spd="slow">
        <p:sndAc>
          <p:stSnd>
            <p:snd r:embed="rId3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audio" Target="../media/audio1.wav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4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63F711B-717B-44ED-8EB0-E87EC3814C9A}" type="datetime1">
              <a:rPr lang="cs-CZ" smtClean="0"/>
              <a:t>2.5.2011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3F12713-0700-4CDE-895E-E28BCED1410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3" name="chimes.wav"/>
          </p:stSnd>
        </p:sndAc>
      </p:transition>
    </mc:Choice>
    <mc:Fallback xmlns="">
      <p:transition spd="slow">
        <p:sndAc>
          <p:stSnd>
            <p:snd r:embed="rId15" name="chimes.wav"/>
          </p:stSnd>
        </p:sndAc>
      </p:transition>
    </mc:Fallback>
  </mc:AlternateConten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wav"/><Relationship Id="rId13" Type="http://schemas.microsoft.com/office/2007/relationships/media" Target="../media/media7.wav"/><Relationship Id="rId18" Type="http://schemas.openxmlformats.org/officeDocument/2006/relationships/audio" Target="../media/media9.wav"/><Relationship Id="rId26" Type="http://schemas.microsoft.com/office/2007/relationships/diagramDrawing" Target="../diagrams/drawing1.xml"/><Relationship Id="rId3" Type="http://schemas.microsoft.com/office/2007/relationships/media" Target="../media/media2.wav"/><Relationship Id="rId21" Type="http://schemas.openxmlformats.org/officeDocument/2006/relationships/audio" Target="../media/audio1.wav"/><Relationship Id="rId7" Type="http://schemas.microsoft.com/office/2007/relationships/media" Target="../media/media4.wav"/><Relationship Id="rId12" Type="http://schemas.openxmlformats.org/officeDocument/2006/relationships/audio" Target="../media/media6.wav"/><Relationship Id="rId17" Type="http://schemas.microsoft.com/office/2007/relationships/media" Target="../media/media9.wav"/><Relationship Id="rId25" Type="http://schemas.openxmlformats.org/officeDocument/2006/relationships/diagramColors" Target="../diagrams/colors1.xml"/><Relationship Id="rId2" Type="http://schemas.openxmlformats.org/officeDocument/2006/relationships/audio" Target="../media/media1.wav"/><Relationship Id="rId16" Type="http://schemas.openxmlformats.org/officeDocument/2006/relationships/audio" Target="../media/media8.wav"/><Relationship Id="rId20" Type="http://schemas.openxmlformats.org/officeDocument/2006/relationships/notesSlide" Target="../notesSlides/notesSlide1.xml"/><Relationship Id="rId29" Type="http://schemas.openxmlformats.org/officeDocument/2006/relationships/audio" Target="../media/audio1.wav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microsoft.com/office/2007/relationships/media" Target="../media/media6.wav"/><Relationship Id="rId24" Type="http://schemas.openxmlformats.org/officeDocument/2006/relationships/diagramQuickStyle" Target="../diagrams/quickStyle1.xml"/><Relationship Id="rId5" Type="http://schemas.microsoft.com/office/2007/relationships/media" Target="../media/media3.wav"/><Relationship Id="rId15" Type="http://schemas.microsoft.com/office/2007/relationships/media" Target="../media/media8.wav"/><Relationship Id="rId23" Type="http://schemas.openxmlformats.org/officeDocument/2006/relationships/diagramLayout" Target="../diagrams/layout1.xml"/><Relationship Id="rId10" Type="http://schemas.openxmlformats.org/officeDocument/2006/relationships/audio" Target="../media/media5.wav"/><Relationship Id="rId19" Type="http://schemas.openxmlformats.org/officeDocument/2006/relationships/slideLayout" Target="../slideLayouts/slideLayout1.xml"/><Relationship Id="rId4" Type="http://schemas.openxmlformats.org/officeDocument/2006/relationships/audio" Target="../media/media2.wav"/><Relationship Id="rId9" Type="http://schemas.microsoft.com/office/2007/relationships/media" Target="../media/media5.wav"/><Relationship Id="rId14" Type="http://schemas.openxmlformats.org/officeDocument/2006/relationships/audio" Target="../media/media7.wav"/><Relationship Id="rId22" Type="http://schemas.openxmlformats.org/officeDocument/2006/relationships/diagramData" Target="../diagrams/data1.xml"/><Relationship Id="rId27" Type="http://schemas.openxmlformats.org/officeDocument/2006/relationships/image" Target="../media/image3.png"/><Relationship Id="rId30" Type="http://schemas.openxmlformats.org/officeDocument/2006/relationships/comments" Target="../comments/commen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683568" y="1052736"/>
            <a:ext cx="7239000" cy="1535329"/>
          </a:xfrm>
          <a:solidFill>
            <a:srgbClr val="00B0F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Víceslabičná</a:t>
            </a:r>
            <a:r>
              <a:rPr lang="cs-CZ" sz="4000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4000" dirty="0" smtClean="0"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slova s otevřenou slabikou</a:t>
            </a:r>
            <a:endParaRPr lang="cs-CZ" sz="4000" dirty="0">
              <a:solidFill>
                <a:schemeClr val="bg1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369332"/>
            <a:ext cx="7809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VY_12_INOVACE_13_ROZVOJ ČTENÁŘSKÝCH DOVEDNOSTÍ   </a:t>
            </a:r>
            <a:endParaRPr lang="cs-CZ" dirty="0"/>
          </a:p>
        </p:txBody>
      </p:sp>
      <p:sp>
        <p:nvSpPr>
          <p:cNvPr id="4" name="Zástupný symbol pro zápatí 35"/>
          <p:cNvSpPr>
            <a:spLocks noGrp="1"/>
          </p:cNvSpPr>
          <p:nvPr/>
        </p:nvSpPr>
        <p:spPr>
          <a:xfrm>
            <a:off x="827584" y="3740727"/>
            <a:ext cx="6748018" cy="576064"/>
          </a:xfrm>
          <a:prstGeom prst="rect">
            <a:avLst/>
          </a:prstGeom>
        </p:spPr>
        <p:txBody>
          <a:bodyPr vert="horz" tIns="0" bIns="0" anchor="b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400" dirty="0" smtClean="0"/>
              <a:t>Autorem materiálu a všech jeho částí, není-li  uvedeno jinak, je Mgr. Marie Nováková, financovaného z ESF a státního rozpočtu ČR.</a:t>
            </a:r>
            <a:endParaRPr lang="cs-CZ" sz="24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8024" y="5013176"/>
            <a:ext cx="3767138" cy="132715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448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4" name="chimes.wav"/>
          </p:stSnd>
        </p:sndAc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814893"/>
          </a:xfrm>
          <a:solidFill>
            <a:srgbClr val="00B0F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Víceslabičná</a:t>
            </a:r>
            <a:r>
              <a:rPr lang="cs-CZ" sz="2800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slova s otevřenou slabikou</a:t>
            </a:r>
            <a:endParaRPr lang="cs-CZ" sz="2800" dirty="0">
              <a:solidFill>
                <a:schemeClr val="bg1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91880" y="5661248"/>
            <a:ext cx="5114778" cy="936104"/>
          </a:xfrm>
        </p:spPr>
        <p:txBody>
          <a:bodyPr>
            <a:normAutofit/>
          </a:bodyPr>
          <a:lstStyle/>
          <a:p>
            <a:r>
              <a:rPr lang="cs-CZ" dirty="0" err="1" smtClean="0"/>
              <a:t>Maso,vodu,salát,léky,limo,kávy</a:t>
            </a:r>
            <a:r>
              <a:rPr lang="cs-CZ" dirty="0" smtClean="0"/>
              <a:t>    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19326061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pic>
        <p:nvPicPr>
          <p:cNvPr id="7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37057" y="4653136"/>
            <a:ext cx="609600" cy="609600"/>
          </a:xfrm>
          <a:prstGeom prst="rect">
            <a:avLst/>
          </a:prstGeom>
        </p:spPr>
      </p:pic>
      <p:pic>
        <p:nvPicPr>
          <p:cNvPr id="8" name="Nahraný zvuk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37057" y="3124200"/>
            <a:ext cx="609600" cy="609600"/>
          </a:xfrm>
          <a:prstGeom prst="rect">
            <a:avLst/>
          </a:prstGeom>
        </p:spPr>
      </p:pic>
      <p:pic>
        <p:nvPicPr>
          <p:cNvPr id="9" name="Nahraný zvuk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37057" y="2085220"/>
            <a:ext cx="609600" cy="609600"/>
          </a:xfrm>
          <a:prstGeom prst="rect">
            <a:avLst/>
          </a:prstGeom>
        </p:spPr>
      </p:pic>
      <p:pic>
        <p:nvPicPr>
          <p:cNvPr id="11" name="Nahraný zvuk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37057" y="5483696"/>
            <a:ext cx="609600" cy="609600"/>
          </a:xfrm>
          <a:prstGeom prst="rect">
            <a:avLst/>
          </a:prstGeom>
        </p:spPr>
      </p:pic>
      <p:pic>
        <p:nvPicPr>
          <p:cNvPr id="12" name="Nahraný zvuk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37057" y="3861048"/>
            <a:ext cx="609600" cy="609600"/>
          </a:xfrm>
          <a:prstGeom prst="rect">
            <a:avLst/>
          </a:prstGeom>
        </p:spPr>
      </p:pic>
      <p:pic>
        <p:nvPicPr>
          <p:cNvPr id="13" name="Nahraný zvuk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958389" y="5815190"/>
            <a:ext cx="609600" cy="609600"/>
          </a:xfrm>
          <a:prstGeom prst="rect">
            <a:avLst/>
          </a:prstGeom>
        </p:spPr>
      </p:pic>
      <p:pic>
        <p:nvPicPr>
          <p:cNvPr id="14" name="Nahraný zvuk">
            <a:hlinkClick r:id="" action="ppaction://media"/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931822" y="5137865"/>
            <a:ext cx="609600" cy="609600"/>
          </a:xfrm>
          <a:prstGeom prst="rect">
            <a:avLst/>
          </a:prstGeom>
        </p:spPr>
      </p:pic>
      <p:pic>
        <p:nvPicPr>
          <p:cNvPr id="15" name="Nahraný zvuk">
            <a:hlinkClick r:id="" action="ppaction://media"/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858689" y="4165848"/>
            <a:ext cx="609600" cy="609600"/>
          </a:xfrm>
          <a:prstGeom prst="rect">
            <a:avLst/>
          </a:prstGeom>
        </p:spPr>
      </p:pic>
      <p:pic>
        <p:nvPicPr>
          <p:cNvPr id="16" name="Nahraný zvuk">
            <a:hlinkClick r:id="" action="ppaction://media"/>
          </p:cNvPr>
          <p:cNvPicPr>
            <a:picLocks noChangeAspect="1"/>
          </p:cNvPicPr>
          <p:nvPr>
            <a:audioFile r:link="rId18"/>
            <p:extLst>
              <p:ext uri="{DAA4B4D4-6D71-4841-9C94-3DE7FCFB9230}">
                <p14:media xmlns:p14="http://schemas.microsoft.com/office/powerpoint/2010/main" r:embed="rId17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735759" y="3429000"/>
            <a:ext cx="609600" cy="6096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34426" y="0"/>
            <a:ext cx="7809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VY_12_INOVACE_13_ROZVOJ ČTENÁŘSKÝCH DOVEDNOSTÍ   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0" y="6227868"/>
            <a:ext cx="6660231" cy="393844"/>
          </a:xfrm>
        </p:spPr>
        <p:txBody>
          <a:bodyPr/>
          <a:lstStyle/>
          <a:p>
            <a:r>
              <a:rPr lang="cs-CZ" dirty="0" smtClean="0"/>
              <a:t>Autorem materiálu a všeho částí, není-li uvedeno jinak, je </a:t>
            </a:r>
            <a:r>
              <a:rPr lang="cs-CZ" dirty="0" smtClean="0"/>
              <a:t>Mgr. </a:t>
            </a:r>
            <a:r>
              <a:rPr lang="cs-CZ" dirty="0" smtClean="0"/>
              <a:t>Marie Nováková, financováno z ESF a státního rozpočtu ČR.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7243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1" name="chimes.wav"/>
          </p:stSnd>
        </p:sndAc>
      </p:transition>
    </mc:Choice>
    <mc:Fallback xmlns="">
      <p:transition spd="slow">
        <p:sndAc>
          <p:stSnd>
            <p:snd r:embed="rId29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DBDD7DB-D740-4515-9C13-D7EB7FF8A9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FDBDD7DB-D740-4515-9C13-D7EB7FF8A9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A3C82D-ECD2-42CD-8806-617D8879C4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">
                                            <p:graphicEl>
                                              <a:dgm id="{43A3C82D-ECD2-42CD-8806-617D8879C4B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DE755BF-222C-40E1-A7E1-57FA68B048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>
                                            <p:graphicEl>
                                              <a:dgm id="{ADE755BF-222C-40E1-A7E1-57FA68B0484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79AE83C-9951-46FF-BA90-1FB854FF99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4">
                                            <p:graphicEl>
                                              <a:dgm id="{179AE83C-9951-46FF-BA90-1FB854FF99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5A2179C-3EA3-46ED-915E-7EB6562B86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4">
                                            <p:graphicEl>
                                              <a:dgm id="{35A2179C-3EA3-46ED-915E-7EB6562B86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EE80F01-F4FD-400A-B79A-9E00D0382C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4">
                                            <p:graphicEl>
                                              <a:dgm id="{0EE80F01-F4FD-400A-B79A-9E00D0382C7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D843B37-D519-4A99-B2ED-C60F36B95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4">
                                            <p:graphicEl>
                                              <a:dgm id="{ED843B37-D519-4A99-B2ED-C60F36B95F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E9E479C-7FE7-41CD-9A52-D7CE9020E1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4">
                                            <p:graphicEl>
                                              <a:dgm id="{EE9E479C-7FE7-41CD-9A52-D7CE9020E1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5C8A690-B4D6-4944-B302-1169ED815F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4">
                                            <p:graphicEl>
                                              <a:dgm id="{D5C8A690-B4D6-4944-B302-1169ED815F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90A1FA5-3C31-459E-ADE9-427513B9C6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4">
                                            <p:graphicEl>
                                              <a:dgm id="{E90A1FA5-3C31-459E-ADE9-427513B9C6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5" dur="520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5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1" dur="433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6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049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6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455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7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9" dur="3809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8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5" dur="651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8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1" dur="7283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9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7" dur="7385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9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3" dur="477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10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88</TotalTime>
  <Words>84</Words>
  <Application>Microsoft Office PowerPoint</Application>
  <PresentationFormat>Předvádění na obrazovce (4:3)</PresentationFormat>
  <Paragraphs>23</Paragraphs>
  <Slides>2</Slides>
  <Notes>1</Notes>
  <HiddenSlides>0</HiddenSlides>
  <MMClips>9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Bohatý</vt:lpstr>
      <vt:lpstr>Víceslabičná slova s otevřenou slabikou</vt:lpstr>
      <vt:lpstr>Víceslabičná slova s otevřenou slabikou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Víceslabičná slova s otevřenou slabikou</dc:title>
  <dc:creator>pc</dc:creator>
  <cp:lastModifiedBy>pc</cp:lastModifiedBy>
  <cp:revision>15</cp:revision>
  <dcterms:created xsi:type="dcterms:W3CDTF">2011-02-10T19:09:06Z</dcterms:created>
  <dcterms:modified xsi:type="dcterms:W3CDTF">2011-05-02T07:42:40Z</dcterms:modified>
</cp:coreProperties>
</file>