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7"/>
  </p:notesMasterIdLst>
  <p:sldIdLst>
    <p:sldId id="260" r:id="rId2"/>
    <p:sldId id="256" r:id="rId3"/>
    <p:sldId id="257" r:id="rId4"/>
    <p:sldId id="259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11T23:28:11.492" idx="1">
    <p:pos x="10" y="10"/>
    <p:text>Kamarád Cyril létá latedlem. Znáš králíky v klobouku Boba a Bobka?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11T23:28:11.492" idx="2">
    <p:pos x="10" y="10"/>
    <p:text>Kamarád Cyril létá latedlem. Znáš králíky v klobouku Boba a Bobka?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881887-85CE-433F-AC82-C54BB7D70F69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A2F84E-30DA-472A-A9DF-4BD0EA288E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557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A2F84E-30DA-472A-A9DF-4BD0EA288E8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027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A2F84E-30DA-472A-A9DF-4BD0EA288E8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02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C6DD-2AE6-4309-93CC-B01F4A885D2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C4313-2931-4751-980B-ACBDF2B9EB0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C6DD-2AE6-4309-93CC-B01F4A885D2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C4313-2931-4751-980B-ACBDF2B9EB0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C6DD-2AE6-4309-93CC-B01F4A885D2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C4313-2931-4751-980B-ACBDF2B9EB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C6DD-2AE6-4309-93CC-B01F4A885D2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C4313-2931-4751-980B-ACBDF2B9EB0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C6DD-2AE6-4309-93CC-B01F4A885D2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C4313-2931-4751-980B-ACBDF2B9EB0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C6DD-2AE6-4309-93CC-B01F4A885D2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C4313-2931-4751-980B-ACBDF2B9EB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C6DD-2AE6-4309-93CC-B01F4A885D2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C4313-2931-4751-980B-ACBDF2B9EB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C6DD-2AE6-4309-93CC-B01F4A885D2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C4313-2931-4751-980B-ACBDF2B9EB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C6DD-2AE6-4309-93CC-B01F4A885D2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C4313-2931-4751-980B-ACBDF2B9EB0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C6DD-2AE6-4309-93CC-B01F4A885D2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C4313-2931-4751-980B-ACBDF2B9EB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C6DD-2AE6-4309-93CC-B01F4A885D2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C4313-2931-4751-980B-ACBDF2B9EB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5E6C6DD-2AE6-4309-93CC-B01F4A885D2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0AC4313-2931-4751-980B-ACBDF2B9EB0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619672" y="535534"/>
            <a:ext cx="6048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VY_12_INOVACE_15_ROZVOJ ČTENÁŘSKÝCH DOVEDNOSTÍ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20570" y="1226369"/>
            <a:ext cx="263245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ŠIFRA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zápatí 35"/>
          <p:cNvSpPr>
            <a:spLocks noGrp="1"/>
          </p:cNvSpPr>
          <p:nvPr/>
        </p:nvSpPr>
        <p:spPr>
          <a:xfrm>
            <a:off x="1197991" y="3140968"/>
            <a:ext cx="6748018" cy="576064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581128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59674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21934" y="1226369"/>
            <a:ext cx="2029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ŠIFRA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18634" y="2347958"/>
            <a:ext cx="1220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MNOPKLUI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85969" y="2354498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JDOU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72740" y="2347958"/>
            <a:ext cx="1108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MRCAULŠ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43782" y="2347958"/>
            <a:ext cx="776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VAŠEK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11763" y="2347958"/>
            <a:ext cx="50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1520" y="2347183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62989" y="2354498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06053" y="2347958"/>
            <a:ext cx="673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NINA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37110" y="2347183"/>
            <a:ext cx="1600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OOVECPSMEYŠ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51827" y="2354498"/>
            <a:ext cx="703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KINA.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34525" y="3504459"/>
            <a:ext cx="822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KLPRT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27984" y="3504459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ERIK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6071" y="3503718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MNKLAU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48031" y="3500754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MALUJE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89826" y="3504459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LDSMNCOA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09329" y="3504459"/>
            <a:ext cx="1124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KRÁLÍKA.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35556" y="3500013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POLUTR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610" y="3500013"/>
            <a:ext cx="1124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34525" y="4646076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MKLOUS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19196" y="4646076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MAMINKA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31749" y="4646076"/>
            <a:ext cx="1217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KDSRTACV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05002" y="4650879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ZRALÝ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718953" y="4646076"/>
            <a:ext cx="815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JKCVA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408646" y="4650879"/>
            <a:ext cx="1067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KOUPILA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58651" y="4655682"/>
            <a:ext cx="779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AOPIS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039357" y="4655682"/>
            <a:ext cx="1125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MELOUN.</a:t>
            </a:r>
            <a:endParaRPr lang="cs-CZ" dirty="0"/>
          </a:p>
        </p:txBody>
      </p:sp>
      <p:sp>
        <p:nvSpPr>
          <p:cNvPr id="31" name="Zástupný symbol pro zápatí 15"/>
          <p:cNvSpPr>
            <a:spLocks noGrp="1"/>
          </p:cNvSpPr>
          <p:nvPr/>
        </p:nvSpPr>
        <p:spPr>
          <a:xfrm>
            <a:off x="1034525" y="5689966"/>
            <a:ext cx="701011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 jakýchkoli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4662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0004" y="1305124"/>
            <a:ext cx="1165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KAMARÁD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2796" y="1302291"/>
            <a:ext cx="86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JKONB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26873" y="1302291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CYRIL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50186" y="1307031"/>
            <a:ext cx="10342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NMKOLK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32758" y="1302291"/>
            <a:ext cx="1303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LETADLEM.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14122" y="1302291"/>
            <a:ext cx="702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JDVB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66544" y="1302291"/>
            <a:ext cx="69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LÉTÁ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42874" y="2273939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KLBU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72532" y="2287313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ZNÁŠ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47288" y="2287313"/>
            <a:ext cx="1152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KLD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66674" y="2273042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053070" y="2273042"/>
            <a:ext cx="1391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KLOBOUKU.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04856" y="2273042"/>
            <a:ext cx="728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JDOV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83245" y="2263350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BOBA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87559" y="2263350"/>
            <a:ext cx="86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MVZKL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27672" y="2287313"/>
            <a:ext cx="1103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KRÁLÍKY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262738" y="1302309"/>
            <a:ext cx="952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KPLOLL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91907" y="2289041"/>
            <a:ext cx="1146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BOBKA?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62738" y="3356992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ZKLN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53449" y="3356992"/>
            <a:ext cx="8868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TONDA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25953" y="3361184"/>
            <a:ext cx="973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MKLVBD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04935" y="3356992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SVÁTEK.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44700" y="3361184"/>
            <a:ext cx="1167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NMVCSOY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81958" y="3356992"/>
            <a:ext cx="728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SLAVÍ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35306" y="3356992"/>
            <a:ext cx="1997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KLJDERTMKASDJK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242874" y="4364809"/>
            <a:ext cx="1156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KMPKLOD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268145" y="4354172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MOUREK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198630" y="4354172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LKDOPTR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735341" y="4340317"/>
            <a:ext cx="899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 RÁD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236696" y="4354172"/>
            <a:ext cx="864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TOULÁ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028353" y="4340317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JKDSA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462904" y="4362573"/>
            <a:ext cx="670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LJER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012590" y="4362573"/>
            <a:ext cx="1305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 LOUCE.</a:t>
            </a:r>
            <a:endParaRPr lang="cs-CZ" dirty="0"/>
          </a:p>
        </p:txBody>
      </p:sp>
      <p:sp>
        <p:nvSpPr>
          <p:cNvPr id="40" name="Zástupný symbol pro zápatí 15"/>
          <p:cNvSpPr>
            <a:spLocks noGrp="1"/>
          </p:cNvSpPr>
          <p:nvPr/>
        </p:nvSpPr>
        <p:spPr>
          <a:xfrm>
            <a:off x="1115616" y="5689966"/>
            <a:ext cx="741682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 jakýchkoli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7831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33256" y="1671623"/>
            <a:ext cx="1165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KAMARÁD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2796" y="1302291"/>
            <a:ext cx="86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JKONB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49878" y="1671623"/>
            <a:ext cx="1033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CYRIL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50186" y="1307031"/>
            <a:ext cx="10342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NMKOLK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43455" y="1725461"/>
            <a:ext cx="1303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LETADLEM.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14122" y="1302291"/>
            <a:ext cx="702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JDVB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75808" y="1671641"/>
            <a:ext cx="69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LÉTÁ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42874" y="2273939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KLBU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84120" y="2726118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ZNÁŠ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36620" y="2303201"/>
            <a:ext cx="1152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KLD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01053" y="2707839"/>
            <a:ext cx="271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711301" y="2713174"/>
            <a:ext cx="1306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KLOBOUKU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04856" y="2273042"/>
            <a:ext cx="728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JDOV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18069" y="2700006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BOBA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87559" y="2263350"/>
            <a:ext cx="86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MVZKL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490358" y="2713174"/>
            <a:ext cx="1103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KRÁLÍKY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262738" y="1302309"/>
            <a:ext cx="952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KPLOLL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63211" y="2697982"/>
            <a:ext cx="1146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BOBKA?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62738" y="3215214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ZKLN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7623" y="3940134"/>
            <a:ext cx="8868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TONDA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25953" y="3361184"/>
            <a:ext cx="973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MKLVBD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33906" y="3929032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SVÁTEK.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44700" y="3361184"/>
            <a:ext cx="1167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NMVCSOY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681222" y="3929032"/>
            <a:ext cx="728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SLAVÍ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35306" y="3356992"/>
            <a:ext cx="1997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KLJDERTMKASDJK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242874" y="4364809"/>
            <a:ext cx="1156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KMPKLOD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367481" y="5589240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MOUREK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198630" y="4354172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LKDOPTR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465080" y="5582569"/>
            <a:ext cx="899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 RÁD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439630" y="5610727"/>
            <a:ext cx="864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TOULÁ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028353" y="4340317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JKDSA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462904" y="4362573"/>
            <a:ext cx="670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LJER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327465" y="5633459"/>
            <a:ext cx="1305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 LOUCE.</a:t>
            </a:r>
            <a:endParaRPr lang="cs-CZ" dirty="0"/>
          </a:p>
        </p:txBody>
      </p:sp>
      <p:sp>
        <p:nvSpPr>
          <p:cNvPr id="40" name="Zástupný symbol pro zápatí 15"/>
          <p:cNvSpPr>
            <a:spLocks noGrp="1"/>
          </p:cNvSpPr>
          <p:nvPr/>
        </p:nvSpPr>
        <p:spPr>
          <a:xfrm>
            <a:off x="1043608" y="6266372"/>
            <a:ext cx="756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 jakýchkoli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5068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21934" y="1226369"/>
            <a:ext cx="2029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ŠIFRA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18634" y="2347958"/>
            <a:ext cx="1220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MNOPKLUI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31088" y="2934011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JDOU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72740" y="2347958"/>
            <a:ext cx="1108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MRCAULŠ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09352" y="2930714"/>
            <a:ext cx="776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VAŠEK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11763" y="2347958"/>
            <a:ext cx="50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38712" y="291692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48877" y="2911344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72740" y="2930714"/>
            <a:ext cx="673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NINA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37110" y="2347183"/>
            <a:ext cx="1600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OOVECPSMEYŠ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28495" y="2911344"/>
            <a:ext cx="703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KINA.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3500013"/>
            <a:ext cx="822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KLPRT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21274" y="4077072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ERIK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6071" y="3503718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MNKLAU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61193" y="4077072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MALUJE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89826" y="3504459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LDSMNCOA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25929" y="4077072"/>
            <a:ext cx="1124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KRÁLÍKA.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35556" y="3500013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POLUTR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65800" y="4077072"/>
            <a:ext cx="1124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34525" y="4646076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MKLOUS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54944" y="5661248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MAMINKA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31749" y="4646076"/>
            <a:ext cx="1217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KDSRTACV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19502" y="5738896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ZRALÝ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718953" y="4646076"/>
            <a:ext cx="815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JKCVA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099291" y="5685759"/>
            <a:ext cx="1067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KOUPILA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58651" y="4655682"/>
            <a:ext cx="779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AOPIS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065680" y="5738896"/>
            <a:ext cx="1125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MELOUN.</a:t>
            </a:r>
            <a:endParaRPr lang="cs-CZ" dirty="0"/>
          </a:p>
        </p:txBody>
      </p:sp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457" y="5661248"/>
            <a:ext cx="2232248" cy="7876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Zástupný symbol pro zápatí 15"/>
          <p:cNvSpPr>
            <a:spLocks noGrp="1"/>
          </p:cNvSpPr>
          <p:nvPr/>
        </p:nvSpPr>
        <p:spPr>
          <a:xfrm>
            <a:off x="3232019" y="626637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 jakýchkoli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1626249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137</TotalTime>
  <Words>264</Words>
  <Application>Microsoft Office PowerPoint</Application>
  <PresentationFormat>Předvádění na obrazovce (4:3)</PresentationFormat>
  <Paragraphs>129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27</cp:revision>
  <dcterms:created xsi:type="dcterms:W3CDTF">2011-03-11T13:15:50Z</dcterms:created>
  <dcterms:modified xsi:type="dcterms:W3CDTF">2011-05-02T07:51:44Z</dcterms:modified>
</cp:coreProperties>
</file>