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8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21T09:18:58.264" idx="1">
    <p:pos x="5278" y="195"/>
    <p:text>Řešení: Tobi. Naše paní učitelka Míša má doma krásného labradora jménem Tobi. Má moc rád kluky a holčičky v naší škole. Když má košík, může s námi jít na procházku. Je vychovaný. Poslouchá na slovo. Házíme mu aport a on nám nosí zpátky. Je to náš kamarád. 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21T09:18:58.264" idx="2">
    <p:pos x="3964" y="123"/>
    <p:text>Řešení: Tobi. Naše paní učitelka Míša má doma krásného labradora jménem Tobi. Má moc rád kluky a holčičky v naší škole. Když má košík, může s námi jít na procházku. Je vychovaný. Poslouchá na slovo. Házíme mu aport a on nám nosí zpátky. Je to náš kamarád. 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82095C-98D7-4096-9E37-217D458F9132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16033-0A88-443F-B568-F067752F46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39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16033-0A88-443F-B568-F067752F46B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916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16033-0A88-443F-B568-F067752F46B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916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breeze.wav"/>
          </p:stSnd>
        </p:sndAc>
      </p:transition>
    </mc:Choice>
    <mc:Fallback xmlns="">
      <p:transition spd="slow">
        <p:sndAc>
          <p:stSnd>
            <p:snd r:embed="rId3" name="breez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3EFE1FB-DCFC-4E88-AAE6-160A6FA04AED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E089A70-9EF8-4555-95BF-8591A2263CD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breeze.wav"/>
          </p:stSnd>
        </p:sndAc>
      </p:transition>
    </mc:Choice>
    <mc:Fallback xmlns="">
      <p:transition spd="slow">
        <p:sndAc>
          <p:stSnd>
            <p:snd r:embed="rId14" name="breeze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microsoft.com/office/2007/relationships/hdphoto" Target="../media/hdphoto1.wd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jpeg"/><Relationship Id="rId11" Type="http://schemas.openxmlformats.org/officeDocument/2006/relationships/comments" Target="../comments/comment1.xml"/><Relationship Id="rId5" Type="http://schemas.openxmlformats.org/officeDocument/2006/relationships/audio" Target="../media/audio1.wav"/><Relationship Id="rId10" Type="http://schemas.openxmlformats.org/officeDocument/2006/relationships/audio" Target="../media/audio1.wav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microsoft.com/office/2007/relationships/hdphoto" Target="../media/hdphoto1.wd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jpeg"/><Relationship Id="rId11" Type="http://schemas.openxmlformats.org/officeDocument/2006/relationships/comments" Target="../comments/comment2.xml"/><Relationship Id="rId5" Type="http://schemas.openxmlformats.org/officeDocument/2006/relationships/audio" Target="../media/audio1.wav"/><Relationship Id="rId10" Type="http://schemas.openxmlformats.org/officeDocument/2006/relationships/audio" Target="../media/audio1.wav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411931"/>
            <a:ext cx="5981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VY_12_INOVACE_16_ROZVOJ ČTENÁŘSKÝCH  DOVEDNOSTÍ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03848" y="1484784"/>
            <a:ext cx="2138471" cy="1446550"/>
          </a:xfrm>
          <a:prstGeom prst="rect">
            <a:avLst/>
          </a:prstGeom>
          <a:solidFill>
            <a:srgbClr val="D88428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dirty="0" err="1" smtClean="0">
                <a:ln w="11430"/>
                <a:solidFill>
                  <a:schemeClr val="tx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Tobi</a:t>
            </a:r>
            <a:endParaRPr lang="cs-CZ" sz="8800" b="1" cap="none" spc="0" dirty="0">
              <a:ln w="11430"/>
              <a:solidFill>
                <a:schemeClr val="tx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514" y="5085184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35"/>
          <p:cNvSpPr>
            <a:spLocks noGrp="1"/>
          </p:cNvSpPr>
          <p:nvPr/>
        </p:nvSpPr>
        <p:spPr>
          <a:xfrm>
            <a:off x="1087155" y="3889113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7616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breeze.wav"/>
          </p:stSnd>
        </p:sndAc>
      </p:transition>
    </mc:Choice>
    <mc:Fallback xmlns="">
      <p:transition spd="slow">
        <p:sndAc>
          <p:stSnd>
            <p:snd r:embed="rId4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1381597" cy="923330"/>
          </a:xfrm>
          <a:prstGeom prst="rect">
            <a:avLst/>
          </a:prstGeom>
          <a:solidFill>
            <a:srgbClr val="D88428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tx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Tobi</a:t>
            </a:r>
            <a:endParaRPr lang="cs-CZ" sz="5400" b="1" cap="none" spc="0" dirty="0">
              <a:ln w="11430"/>
              <a:solidFill>
                <a:schemeClr val="tx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02085"/>
            <a:ext cx="5451328" cy="408849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94404" y="3618267"/>
            <a:ext cx="8259633" cy="267765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 e paní u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itelka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íša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má doma</a:t>
            </a:r>
          </a:p>
          <a:p>
            <a:r>
              <a:rPr lang="cs-CZ" sz="240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rá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ného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adora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jménem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Tobi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Má</a:t>
            </a:r>
          </a:p>
          <a:p>
            <a:r>
              <a:rPr lang="cs-CZ" sz="240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oc rád k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uky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holči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ky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 naší š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ole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yž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má košík, m  že s námi jít na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cházku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vychova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ý .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Posl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chá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slovo. 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ázíme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mu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apor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a on nám ho</a:t>
            </a:r>
          </a:p>
          <a:p>
            <a:r>
              <a:rPr lang="cs-CZ" sz="240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rado  tnou náladou nosí zpátky. Je to náš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kamará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.</a:t>
            </a:r>
          </a:p>
          <a:p>
            <a:r>
              <a:rPr lang="cs-CZ" sz="24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25953" y="226724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482364" y="722313"/>
            <a:ext cx="309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3315500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M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523960" y="3929994"/>
            <a:ext cx="31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01518" y="3387434"/>
            <a:ext cx="280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337592" y="4194575"/>
            <a:ext cx="264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3" y="4160827"/>
            <a:ext cx="4166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49623" y="2276872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94388" y="4208269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ů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91980" y="2046039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30262" y="318574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84312" y="3981012"/>
            <a:ext cx="511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ou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724855" y="1815206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201518" y="2480575"/>
            <a:ext cx="264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40753" y="4603711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00039" y="1218029"/>
            <a:ext cx="609600" cy="609600"/>
          </a:xfrm>
          <a:prstGeom prst="rect">
            <a:avLst/>
          </a:prstGeom>
        </p:spPr>
      </p:pic>
      <p:sp>
        <p:nvSpPr>
          <p:cNvPr id="23" name="Zástupný symbol pro zápatí 15"/>
          <p:cNvSpPr>
            <a:spLocks noGrp="1"/>
          </p:cNvSpPr>
          <p:nvPr/>
        </p:nvSpPr>
        <p:spPr>
          <a:xfrm>
            <a:off x="3127017" y="628852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05471" y="352981"/>
            <a:ext cx="5917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VY_12_INOVACE_16_ROZVOJ ČTENÁŘSKÝCH DOVEDNOSTÍ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99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5" name="breeze.wav"/>
          </p:stSnd>
        </p:sndAc>
      </p:transition>
    </mc:Choice>
    <mc:Fallback xmlns="">
      <p:transition spd="slow">
        <p:sndAc>
          <p:stSnd>
            <p:snd r:embed="rId10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252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animBg="1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1381597" cy="923330"/>
          </a:xfrm>
          <a:prstGeom prst="rect">
            <a:avLst/>
          </a:prstGeom>
          <a:solidFill>
            <a:srgbClr val="D88428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chemeClr val="tx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Tobi</a:t>
            </a:r>
            <a:endParaRPr lang="cs-CZ" sz="5400" b="1" cap="none" spc="0" dirty="0">
              <a:ln w="11430"/>
              <a:solidFill>
                <a:schemeClr val="tx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7" y="1587308"/>
            <a:ext cx="5451328" cy="408849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94404" y="3618267"/>
            <a:ext cx="8259633" cy="267765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 e paní u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itelka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íša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má doma</a:t>
            </a:r>
          </a:p>
          <a:p>
            <a:r>
              <a:rPr lang="cs-CZ" sz="240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rá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ného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adora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jménem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Tobi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Má</a:t>
            </a:r>
          </a:p>
          <a:p>
            <a:r>
              <a:rPr lang="cs-CZ" sz="240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oc rád k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uky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holči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ky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 naší š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ole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yž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má košík, m  že s námi jít na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cházku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vychova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ý .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Posl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chá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na slovo.  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ázíme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mu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apor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a on nám ho</a:t>
            </a:r>
          </a:p>
          <a:p>
            <a:r>
              <a:rPr lang="cs-CZ" sz="240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rado  tnou náladou nosí zpátky. Je to náš </a:t>
            </a:r>
            <a:r>
              <a:rPr lang="cs-CZ" sz="240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kamará</a:t>
            </a:r>
            <a:r>
              <a:rPr lang="cs-CZ" sz="240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.</a:t>
            </a:r>
          </a:p>
          <a:p>
            <a:r>
              <a:rPr lang="cs-CZ" sz="24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01905" y="5448637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20791" y="3699162"/>
            <a:ext cx="309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02999" y="3720815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M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544127" y="5444971"/>
            <a:ext cx="31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75641" y="3998700"/>
            <a:ext cx="280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55975" y="4460366"/>
            <a:ext cx="264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86171" y="4244830"/>
            <a:ext cx="154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58369" y="439166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28913" y="4691198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ů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46077" y="4728940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06585" y="5065376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117032" y="5133621"/>
            <a:ext cx="511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ou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53161" y="5128916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77231" y="5065376"/>
            <a:ext cx="2648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97508" y="4728940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00039" y="1218029"/>
            <a:ext cx="609600" cy="609600"/>
          </a:xfrm>
          <a:prstGeom prst="rect">
            <a:avLst/>
          </a:prstGeom>
        </p:spPr>
      </p:pic>
      <p:sp>
        <p:nvSpPr>
          <p:cNvPr id="23" name="Zástupný symbol pro zápatí 15"/>
          <p:cNvSpPr>
            <a:spLocks noGrp="1"/>
          </p:cNvSpPr>
          <p:nvPr/>
        </p:nvSpPr>
        <p:spPr>
          <a:xfrm>
            <a:off x="3476420" y="612158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261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5" name="breeze.wav"/>
          </p:stSnd>
        </p:sndAc>
      </p:transition>
    </mc:Choice>
    <mc:Fallback xmlns="">
      <p:transition spd="slow">
        <p:sndAc>
          <p:stSnd>
            <p:snd r:embed="rId10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252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animBg="1"/>
      <p:bldP spid="6" grpId="0" build="p"/>
    </p:bldLst>
  </p:timing>
</p:sld>
</file>

<file path=ppt/theme/theme1.xml><?xml version="1.0" encoding="utf-8"?>
<a:theme xmlns:a="http://schemas.openxmlformats.org/drawingml/2006/main" name="Došky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80</TotalTime>
  <Words>254</Words>
  <Application>Microsoft Office PowerPoint</Application>
  <PresentationFormat>Předvádění na obrazovce (4:3)</PresentationFormat>
  <Paragraphs>54</Paragraphs>
  <Slides>3</Slides>
  <Notes>2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Došky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16</cp:revision>
  <dcterms:created xsi:type="dcterms:W3CDTF">2011-03-21T07:31:53Z</dcterms:created>
  <dcterms:modified xsi:type="dcterms:W3CDTF">2011-05-02T08:02:47Z</dcterms:modified>
</cp:coreProperties>
</file>