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6"/>
  </p:notesMasterIdLst>
  <p:sldIdLst>
    <p:sldId id="258" r:id="rId2"/>
    <p:sldId id="256" r:id="rId3"/>
    <p:sldId id="257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436" autoAdjust="0"/>
    <p:restoredTop sz="94660"/>
  </p:normalViewPr>
  <p:slideViewPr>
    <p:cSldViewPr>
      <p:cViewPr varScale="1">
        <p:scale>
          <a:sx n="107" d="100"/>
          <a:sy n="107" d="100"/>
        </p:scale>
        <p:origin x="-90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commentAuthors" Target="commentAuthor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3-13T15:09:09.777" idx="1">
    <p:pos x="28" y="98"/>
    <p:text>Řešení: Maminka a teta jely na venkov. Strýc Milan si koupil koně. Jájovi a Pájovi se v ZOO líbila žirafa. Nikolka vysázela růže.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3-13T15:09:09.777" idx="2">
    <p:pos x="28" y="98"/>
    <p:text>Řešení: Maminka a teta jely na venkov. Strýc Milan si koupil koně. Jájovi a Pájovi se v ZOO líbila žirafa. Nikolka vysázela růže.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7D20E2-2253-455E-9449-91F3DFBF6399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3845EA-2612-41B6-B9CD-80502085C5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9748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33376-F73A-43B1-B0D3-07518D272CCE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05EB7D7-8C09-46A0-B723-4B73297BBF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33376-F73A-43B1-B0D3-07518D272CCE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EB7D7-8C09-46A0-B723-4B73297BB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33376-F73A-43B1-B0D3-07518D272CCE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EB7D7-8C09-46A0-B723-4B73297BBF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33376-F73A-43B1-B0D3-07518D272CCE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EB7D7-8C09-46A0-B723-4B73297BBF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33376-F73A-43B1-B0D3-07518D272CCE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EB7D7-8C09-46A0-B723-4B73297BBF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33376-F73A-43B1-B0D3-07518D272CCE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EB7D7-8C09-46A0-B723-4B73297BB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33376-F73A-43B1-B0D3-07518D272CCE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EB7D7-8C09-46A0-B723-4B73297BB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33376-F73A-43B1-B0D3-07518D272CCE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EB7D7-8C09-46A0-B723-4B73297BB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33376-F73A-43B1-B0D3-07518D272CCE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EB7D7-8C09-46A0-B723-4B73297BB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33376-F73A-43B1-B0D3-07518D272CCE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EB7D7-8C09-46A0-B723-4B73297BB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33376-F73A-43B1-B0D3-07518D272CCE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EB7D7-8C09-46A0-B723-4B73297BB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6433376-F73A-43B1-B0D3-07518D272CCE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05EB7D7-8C09-46A0-B723-4B73297BBF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1.xml"/><Relationship Id="rId3" Type="http://schemas.openxmlformats.org/officeDocument/2006/relationships/image" Target="../media/image3.png"/><Relationship Id="rId7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2.xml"/><Relationship Id="rId3" Type="http://schemas.openxmlformats.org/officeDocument/2006/relationships/image" Target="../media/image3.png"/><Relationship Id="rId7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03648" y="610311"/>
            <a:ext cx="69273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VY_12_INOVACE_17_ROZVOJ ČTENÁŘSKÝCH DOVEDNOSTÍ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42125" y="1412776"/>
            <a:ext cx="7309287" cy="193899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 vhodných jmen, sloves a obrázků tvoř věty   </a:t>
            </a:r>
            <a:endParaRPr lang="cs-CZ" sz="4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ástupný symbol pro zápatí 35"/>
          <p:cNvSpPr>
            <a:spLocks noGrp="1"/>
          </p:cNvSpPr>
          <p:nvPr/>
        </p:nvSpPr>
        <p:spPr>
          <a:xfrm>
            <a:off x="1403648" y="4437112"/>
            <a:ext cx="6748018" cy="576064"/>
          </a:xfrm>
          <a:prstGeom prst="rect">
            <a:avLst/>
          </a:prstGeom>
        </p:spPr>
        <p:txBody>
          <a:bodyPr vert="horz" tIns="0" bIns="0" anchor="b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400" dirty="0" smtClean="0"/>
              <a:t>Autorem materiálu a všech jeho částí, není-li  uvedeno jinak, je Mgr. Marie Nováková, financovaného z ESF a státního rozpočtu ČR.</a:t>
            </a:r>
            <a:endParaRPr lang="cs-CZ" sz="24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94088" y="5157192"/>
            <a:ext cx="3767138" cy="132715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893891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91699" y="1124744"/>
            <a:ext cx="7309287" cy="83099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 vhodných jmen, sloves a obrázků tvoř věty   </a:t>
            </a:r>
            <a:endParaRPr lang="cs-CZ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04189" y="2107831"/>
            <a:ext cx="953414" cy="81241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27584" y="2171439"/>
            <a:ext cx="1652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Maminka a teta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39952" y="3501008"/>
            <a:ext cx="545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jely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95936" y="2540771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43860" y="2467529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90355" y="3021527"/>
            <a:ext cx="777093" cy="1036124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827584" y="2910103"/>
            <a:ext cx="12360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Strýc Milan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4048" y="2836861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31840" y="3808106"/>
            <a:ext cx="7523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koupil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491075" y="3688684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662" y="3376143"/>
            <a:ext cx="488097" cy="1132978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791699" y="3972374"/>
            <a:ext cx="1474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Jájovi</a:t>
            </a:r>
            <a:r>
              <a:rPr lang="cs-CZ" dirty="0" smtClean="0"/>
              <a:t> a </a:t>
            </a:r>
            <a:r>
              <a:rPr lang="cs-CZ" dirty="0" err="1" smtClean="0"/>
              <a:t>Pájovi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4941168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915816" y="3279435"/>
            <a:ext cx="751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ZOO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884225" y="4776058"/>
            <a:ext cx="6286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líbila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568623" y="4131288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27584" y="4794305"/>
            <a:ext cx="8686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Nikolka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950446" y="2205125"/>
            <a:ext cx="9577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vysázela</a:t>
            </a:r>
            <a:endParaRPr lang="cs-CZ" dirty="0"/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54423" y="4470937"/>
            <a:ext cx="1158995" cy="1093319"/>
          </a:xfrm>
          <a:prstGeom prst="rect">
            <a:avLst/>
          </a:prstGeom>
        </p:spPr>
      </p:pic>
      <p:sp>
        <p:nvSpPr>
          <p:cNvPr id="28" name="TextovéPole 27"/>
          <p:cNvSpPr txBox="1"/>
          <p:nvPr/>
        </p:nvSpPr>
        <p:spPr>
          <a:xfrm>
            <a:off x="7505264" y="6054602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5331382" y="5125834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638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7" name="voltage.wav"/>
          </p:stSnd>
        </p:sndAc>
      </p:transition>
    </mc:Choice>
    <mc:Fallback>
      <p:transition spd="slow">
        <p:sndAc>
          <p:stSnd>
            <p:snd r:embed="rId2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91699" y="1124744"/>
            <a:ext cx="7309287" cy="83099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 vhodných jmen, sloves a obrázků tvoř věty   </a:t>
            </a:r>
            <a:endParaRPr lang="cs-CZ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36176" y="2048837"/>
            <a:ext cx="953414" cy="81241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27584" y="2171439"/>
            <a:ext cx="1652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Maminka a teta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86498" y="2144707"/>
            <a:ext cx="545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jely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44956" y="2171439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00763" y="2183102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44857" y="2933858"/>
            <a:ext cx="777093" cy="1036124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827584" y="2910103"/>
            <a:ext cx="12360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Strýc Milan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21475" y="2930644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776391" y="2899955"/>
            <a:ext cx="7523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koupil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51131" y="3006811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22806" y="3783982"/>
            <a:ext cx="488097" cy="1132978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791699" y="3972374"/>
            <a:ext cx="1474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Jájovi</a:t>
            </a:r>
            <a:r>
              <a:rPr lang="cs-CZ" dirty="0" smtClean="0"/>
              <a:t> a </a:t>
            </a:r>
            <a:r>
              <a:rPr lang="cs-CZ" dirty="0" err="1" smtClean="0"/>
              <a:t>Pájovi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376464" y="3981139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070822" y="4005781"/>
            <a:ext cx="751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ZOO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694938" y="3946622"/>
            <a:ext cx="6286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líbila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972318" y="3993882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27584" y="4794305"/>
            <a:ext cx="8686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Nikolka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854331" y="4794305"/>
            <a:ext cx="9577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vysázela</a:t>
            </a:r>
            <a:endParaRPr lang="cs-CZ" dirty="0"/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59169" y="4934931"/>
            <a:ext cx="1158995" cy="1093319"/>
          </a:xfrm>
          <a:prstGeom prst="rect">
            <a:avLst/>
          </a:prstGeom>
        </p:spPr>
      </p:pic>
      <p:sp>
        <p:nvSpPr>
          <p:cNvPr id="28" name="TextovéPole 27"/>
          <p:cNvSpPr txBox="1"/>
          <p:nvPr/>
        </p:nvSpPr>
        <p:spPr>
          <a:xfrm>
            <a:off x="7505264" y="6054602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091029" y="4934931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483749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7" name="voltage.wav"/>
          </p:stSnd>
        </p:sndAc>
      </p:transition>
    </mc:Choice>
    <mc:Fallback>
      <p:transition spd="slow">
        <p:sndAc>
          <p:stSnd>
            <p:snd r:embed="rId2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30</TotalTime>
  <Words>102</Words>
  <Application>Microsoft Office PowerPoint</Application>
  <PresentationFormat>Předvádění na obrazovce (4:3)</PresentationFormat>
  <Paragraphs>40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Exekutivní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13</cp:revision>
  <dcterms:created xsi:type="dcterms:W3CDTF">2011-03-13T13:42:14Z</dcterms:created>
  <dcterms:modified xsi:type="dcterms:W3CDTF">2013-09-22T17:58:08Z</dcterms:modified>
</cp:coreProperties>
</file>