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" initials="p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2-28T18:31:43.196" idx="1">
    <p:pos x="4102" y="1606"/>
    <p:text>Adélka dostala hezký náramek. Táta koupil kaktus. Máme doma nový zvonek. Teta Eva vysadila kytky. Koza Róza je venku. Je váza krásná ? Kocour leze z koše. Králík Teodor jí seno.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2-28T18:31:43.196" idx="4">
    <p:pos x="4102" y="1606"/>
    <p:text>Adélka dostala hezký náramek. Táta koupil kaktus. Máme doma nový zvonek. Teta Eva vysadila kytky. Koza Róza je venku. Je váza krásná ? Kocour leze z koše. Králík Teodor jí seno.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78798C-A75A-4011-81F2-871585A8558D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D1E10-FB98-41DB-9B54-5C8D5B8C9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225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674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001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972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3681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822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67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867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4792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381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867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111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5B923-FFCF-4DF2-BF2E-004D297BE98A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41947-6013-467E-A07A-3B153B997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050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comments" Target="../comments/comment1.xml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comments" Target="../comments/comment2.xml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1446785" y="646083"/>
            <a:ext cx="6250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VY_12_INOVACE_18_ROZVOJ ČTENÁŘSKÝCH DOVEDNOSTÍ</a:t>
            </a:r>
            <a:endParaRPr lang="cs-CZ" sz="2000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872239" y="1340768"/>
            <a:ext cx="7187007" cy="24482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5400" dirty="0" smtClean="0">
                <a:solidFill>
                  <a:srgbClr val="FF0066"/>
                </a:solidFill>
              </a:rPr>
              <a:t>Doplň a tvoř věty pomocí obrázků</a:t>
            </a:r>
            <a:endParaRPr lang="cs-CZ" sz="5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088" y="5157192"/>
            <a:ext cx="3767138" cy="132715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ástupný symbol pro zápatí 35"/>
          <p:cNvSpPr>
            <a:spLocks noGrp="1"/>
          </p:cNvSpPr>
          <p:nvPr/>
        </p:nvSpPr>
        <p:spPr>
          <a:xfrm>
            <a:off x="1403648" y="4437112"/>
            <a:ext cx="6748018" cy="576064"/>
          </a:xfrm>
          <a:prstGeom prst="rect">
            <a:avLst/>
          </a:prstGeom>
        </p:spPr>
        <p:txBody>
          <a:bodyPr vert="horz" tIns="0" bIns="0" anchor="b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400" dirty="0" smtClean="0"/>
              <a:t>Autorem materiálu a všech jeho částí, není-li  uvedeno jinak, je Mgr. Marie Nováková, financovaného z ESF a státního rozpočtu ČR.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2406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63965" y="1124744"/>
            <a:ext cx="818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Adélka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828928"/>
              </p:ext>
            </p:extLst>
          </p:nvPr>
        </p:nvGraphicFramePr>
        <p:xfrm>
          <a:off x="1979712" y="1090263"/>
          <a:ext cx="295467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96"/>
                <a:gridCol w="422096"/>
                <a:gridCol w="422096"/>
                <a:gridCol w="422096"/>
                <a:gridCol w="422096"/>
                <a:gridCol w="422096"/>
                <a:gridCol w="422096"/>
              </a:tblGrid>
              <a:tr h="13472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973" y="907850"/>
            <a:ext cx="439669" cy="586226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646968" y="1122015"/>
            <a:ext cx="863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dostala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10732" y="1124744"/>
            <a:ext cx="719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hezký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49007" y="112474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281893"/>
              </p:ext>
            </p:extLst>
          </p:nvPr>
        </p:nvGraphicFramePr>
        <p:xfrm>
          <a:off x="1063965" y="1494076"/>
          <a:ext cx="3264024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004"/>
                <a:gridCol w="544004"/>
                <a:gridCol w="544004"/>
                <a:gridCol w="544004"/>
                <a:gridCol w="544004"/>
                <a:gridCol w="544004"/>
              </a:tblGrid>
              <a:tr h="2318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82" y="1200962"/>
            <a:ext cx="532656" cy="633989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4444893" y="1535126"/>
            <a:ext cx="572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Táta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80449" y="1535126"/>
            <a:ext cx="752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koupil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352527" y="1524107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8982" y="2022189"/>
            <a:ext cx="637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nový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48451" y="2022189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Máme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016874" y="2022189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doma</a:t>
            </a:r>
            <a:endParaRPr lang="cs-CZ" dirty="0"/>
          </a:p>
        </p:txBody>
      </p:sp>
      <p:graphicFrame>
        <p:nvGraphicFramePr>
          <p:cNvPr id="21" name="Tabulk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961791"/>
              </p:ext>
            </p:extLst>
          </p:nvPr>
        </p:nvGraphicFramePr>
        <p:xfrm>
          <a:off x="2818443" y="1927533"/>
          <a:ext cx="282852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421"/>
                <a:gridCol w="471421"/>
                <a:gridCol w="471421"/>
                <a:gridCol w="471421"/>
                <a:gridCol w="471421"/>
                <a:gridCol w="471421"/>
              </a:tblGrid>
              <a:tr h="1381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" name="Obrázek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5683" y="1738310"/>
            <a:ext cx="460648" cy="614197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6389545" y="1961617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.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560579" y="2391521"/>
            <a:ext cx="50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Eva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063474" y="2408761"/>
            <a:ext cx="575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eta</a:t>
            </a:r>
            <a:endParaRPr lang="cs-CZ" dirty="0"/>
          </a:p>
        </p:txBody>
      </p:sp>
      <p:graphicFrame>
        <p:nvGraphicFramePr>
          <p:cNvPr id="27" name="Tabulk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794471"/>
              </p:ext>
            </p:extLst>
          </p:nvPr>
        </p:nvGraphicFramePr>
        <p:xfrm>
          <a:off x="1620148" y="2349741"/>
          <a:ext cx="241245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2491"/>
                <a:gridCol w="482491"/>
                <a:gridCol w="482491"/>
                <a:gridCol w="482491"/>
                <a:gridCol w="482491"/>
              </a:tblGrid>
              <a:tr h="2998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8" name="Obrázek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465" y="2319721"/>
            <a:ext cx="322428" cy="429904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4634344" y="2408761"/>
            <a:ext cx="930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vysadila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513157" y="239152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0460" y="2778093"/>
            <a:ext cx="621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Róza</a:t>
            </a:r>
            <a:endParaRPr lang="cs-CZ" dirty="0"/>
          </a:p>
        </p:txBody>
      </p:sp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855909"/>
              </p:ext>
            </p:extLst>
          </p:nvPr>
        </p:nvGraphicFramePr>
        <p:xfrm>
          <a:off x="1261561" y="2794475"/>
          <a:ext cx="2084568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142"/>
                <a:gridCol w="521142"/>
                <a:gridCol w="521142"/>
                <a:gridCol w="521142"/>
              </a:tblGrid>
              <a:tr h="2797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4166357" y="2852992"/>
            <a:ext cx="8575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enku 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124167" y="2852992"/>
            <a:ext cx="354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</a:t>
            </a:r>
            <a:endParaRPr lang="cs-CZ" dirty="0"/>
          </a:p>
        </p:txBody>
      </p:sp>
      <p:pic>
        <p:nvPicPr>
          <p:cNvPr id="31" name="Obrázek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3" y="2749626"/>
            <a:ext cx="432048" cy="576064"/>
          </a:xfrm>
          <a:prstGeom prst="rect">
            <a:avLst/>
          </a:prstGeom>
        </p:spPr>
      </p:pic>
      <p:sp>
        <p:nvSpPr>
          <p:cNvPr id="33" name="TextovéPole 32"/>
          <p:cNvSpPr txBox="1"/>
          <p:nvPr/>
        </p:nvSpPr>
        <p:spPr>
          <a:xfrm>
            <a:off x="3076475" y="3315675"/>
            <a:ext cx="373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359984" y="3325690"/>
            <a:ext cx="957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rásná ?</a:t>
            </a:r>
            <a:endParaRPr lang="cs-CZ" dirty="0"/>
          </a:p>
        </p:txBody>
      </p:sp>
      <p:pic>
        <p:nvPicPr>
          <p:cNvPr id="35" name="Obrázek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424" y="3238094"/>
            <a:ext cx="473051" cy="514554"/>
          </a:xfrm>
          <a:prstGeom prst="rect">
            <a:avLst/>
          </a:prstGeom>
        </p:spPr>
      </p:pic>
      <p:graphicFrame>
        <p:nvGraphicFramePr>
          <p:cNvPr id="36" name="Tabulka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820771"/>
              </p:ext>
            </p:extLst>
          </p:nvPr>
        </p:nvGraphicFramePr>
        <p:xfrm>
          <a:off x="560579" y="3329262"/>
          <a:ext cx="199075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88"/>
                <a:gridCol w="497688"/>
                <a:gridCol w="497688"/>
                <a:gridCol w="497688"/>
              </a:tblGrid>
              <a:tr h="19468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578386" y="3926507"/>
            <a:ext cx="552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leze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197270" y="3926507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545573" y="3926507"/>
            <a:ext cx="608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koše</a:t>
            </a:r>
            <a:endParaRPr lang="cs-CZ" dirty="0"/>
          </a:p>
        </p:txBody>
      </p:sp>
      <p:graphicFrame>
        <p:nvGraphicFramePr>
          <p:cNvPr id="40" name="Tabulka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685243"/>
              </p:ext>
            </p:extLst>
          </p:nvPr>
        </p:nvGraphicFramePr>
        <p:xfrm>
          <a:off x="2303222" y="3892026"/>
          <a:ext cx="307090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817"/>
                <a:gridCol w="511817"/>
                <a:gridCol w="511817"/>
                <a:gridCol w="511817"/>
                <a:gridCol w="511817"/>
                <a:gridCol w="511817"/>
              </a:tblGrid>
              <a:tr h="3117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1" name="Obrázek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641" y="3685007"/>
            <a:ext cx="427073" cy="569430"/>
          </a:xfrm>
          <a:prstGeom prst="rect">
            <a:avLst/>
          </a:prstGeom>
        </p:spPr>
      </p:pic>
      <p:sp>
        <p:nvSpPr>
          <p:cNvPr id="42" name="TextovéPole 41"/>
          <p:cNvSpPr txBox="1"/>
          <p:nvPr/>
        </p:nvSpPr>
        <p:spPr>
          <a:xfrm>
            <a:off x="6257102" y="392683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590460" y="4298353"/>
            <a:ext cx="370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jí</a:t>
            </a:r>
            <a:endParaRPr lang="cs-CZ" dirty="0"/>
          </a:p>
        </p:txBody>
      </p:sp>
      <p:graphicFrame>
        <p:nvGraphicFramePr>
          <p:cNvPr id="44" name="Tabulka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3663005"/>
              </p:ext>
            </p:extLst>
          </p:nvPr>
        </p:nvGraphicFramePr>
        <p:xfrm>
          <a:off x="972989" y="4292568"/>
          <a:ext cx="282852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421"/>
                <a:gridCol w="471421"/>
                <a:gridCol w="471421"/>
                <a:gridCol w="471421"/>
                <a:gridCol w="471421"/>
                <a:gridCol w="471421"/>
              </a:tblGrid>
              <a:tr h="3117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5" name="Obrázek 4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77" y="4298354"/>
            <a:ext cx="426102" cy="568136"/>
          </a:xfrm>
          <a:prstGeom prst="rect">
            <a:avLst/>
          </a:prstGeom>
        </p:spPr>
      </p:pic>
      <p:sp>
        <p:nvSpPr>
          <p:cNvPr id="46" name="TextovéPole 45"/>
          <p:cNvSpPr txBox="1"/>
          <p:nvPr/>
        </p:nvSpPr>
        <p:spPr>
          <a:xfrm>
            <a:off x="4410397" y="4295839"/>
            <a:ext cx="837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Teodor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353440" y="4298354"/>
            <a:ext cx="744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eno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981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63965" y="1124744"/>
            <a:ext cx="818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Adélka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17313"/>
              </p:ext>
            </p:extLst>
          </p:nvPr>
        </p:nvGraphicFramePr>
        <p:xfrm>
          <a:off x="3450295" y="1051578"/>
          <a:ext cx="2954673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96"/>
                <a:gridCol w="422096"/>
                <a:gridCol w="422096"/>
                <a:gridCol w="465745"/>
                <a:gridCol w="378448"/>
                <a:gridCol w="422096"/>
                <a:gridCol w="422096"/>
              </a:tblGrid>
              <a:tr h="13472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476" y="931730"/>
            <a:ext cx="439669" cy="586226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849630" y="1096462"/>
            <a:ext cx="863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dostala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13393" y="1124744"/>
            <a:ext cx="719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hezký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92280" y="1091806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081129"/>
              </p:ext>
            </p:extLst>
          </p:nvPr>
        </p:nvGraphicFramePr>
        <p:xfrm>
          <a:off x="2657703" y="1546086"/>
          <a:ext cx="326451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086"/>
                <a:gridCol w="544086"/>
                <a:gridCol w="544086"/>
                <a:gridCol w="544086"/>
                <a:gridCol w="544086"/>
                <a:gridCol w="544086"/>
              </a:tblGrid>
              <a:tr h="2318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420" y="1529575"/>
            <a:ext cx="532656" cy="633989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1212362" y="1569852"/>
            <a:ext cx="572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Táta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05318" y="1569852"/>
            <a:ext cx="752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koupil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84980" y="1684913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67107" y="1970498"/>
            <a:ext cx="637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nový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204626" y="1958040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Máme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016874" y="1950389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doma</a:t>
            </a:r>
            <a:endParaRPr lang="cs-CZ" dirty="0"/>
          </a:p>
        </p:txBody>
      </p:sp>
      <p:graphicFrame>
        <p:nvGraphicFramePr>
          <p:cNvPr id="21" name="Tabulk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661861"/>
              </p:ext>
            </p:extLst>
          </p:nvPr>
        </p:nvGraphicFramePr>
        <p:xfrm>
          <a:off x="3535703" y="1980684"/>
          <a:ext cx="282852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421"/>
                <a:gridCol w="471421"/>
                <a:gridCol w="471421"/>
                <a:gridCol w="471421"/>
                <a:gridCol w="471421"/>
                <a:gridCol w="471421"/>
              </a:tblGrid>
              <a:tr h="1381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" name="Obrázek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156" y="2227574"/>
            <a:ext cx="460648" cy="614197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6910441" y="222757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.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2027101" y="2380294"/>
            <a:ext cx="50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Eva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305745" y="2350007"/>
            <a:ext cx="575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eta</a:t>
            </a:r>
            <a:endParaRPr lang="cs-CZ" dirty="0"/>
          </a:p>
        </p:txBody>
      </p:sp>
      <p:graphicFrame>
        <p:nvGraphicFramePr>
          <p:cNvPr id="27" name="Tabulk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326233"/>
              </p:ext>
            </p:extLst>
          </p:nvPr>
        </p:nvGraphicFramePr>
        <p:xfrm>
          <a:off x="3419873" y="2359363"/>
          <a:ext cx="259732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464"/>
                <a:gridCol w="519464"/>
                <a:gridCol w="519464"/>
                <a:gridCol w="519464"/>
                <a:gridCol w="519464"/>
              </a:tblGrid>
              <a:tr h="210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8" name="Obrázek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553" y="2626819"/>
            <a:ext cx="322428" cy="429904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2473245" y="2376974"/>
            <a:ext cx="930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vysadila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410561" y="2872057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16771" y="2690497"/>
            <a:ext cx="621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Róza</a:t>
            </a:r>
            <a:endParaRPr lang="cs-CZ" dirty="0"/>
          </a:p>
        </p:txBody>
      </p:sp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500747"/>
              </p:ext>
            </p:extLst>
          </p:nvPr>
        </p:nvGraphicFramePr>
        <p:xfrm>
          <a:off x="1047892" y="2733257"/>
          <a:ext cx="2084568" cy="379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142"/>
                <a:gridCol w="521142"/>
                <a:gridCol w="521142"/>
                <a:gridCol w="521142"/>
              </a:tblGrid>
              <a:tr h="3793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4328283" y="2719339"/>
            <a:ext cx="8575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enku 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893336" y="2727405"/>
            <a:ext cx="354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</a:t>
            </a:r>
            <a:endParaRPr lang="cs-CZ" dirty="0"/>
          </a:p>
        </p:txBody>
      </p:sp>
      <p:pic>
        <p:nvPicPr>
          <p:cNvPr id="31" name="Obrázek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8386" y="2561640"/>
            <a:ext cx="432048" cy="576064"/>
          </a:xfrm>
          <a:prstGeom prst="rect">
            <a:avLst/>
          </a:prstGeom>
        </p:spPr>
      </p:pic>
      <p:sp>
        <p:nvSpPr>
          <p:cNvPr id="33" name="TextovéPole 32"/>
          <p:cNvSpPr txBox="1"/>
          <p:nvPr/>
        </p:nvSpPr>
        <p:spPr>
          <a:xfrm>
            <a:off x="753529" y="3360869"/>
            <a:ext cx="377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838673" y="3402480"/>
            <a:ext cx="957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rásná ?</a:t>
            </a:r>
            <a:endParaRPr lang="cs-CZ" dirty="0"/>
          </a:p>
        </p:txBody>
      </p:sp>
      <p:pic>
        <p:nvPicPr>
          <p:cNvPr id="35" name="Obrázek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295" y="3329869"/>
            <a:ext cx="473051" cy="514554"/>
          </a:xfrm>
          <a:prstGeom prst="rect">
            <a:avLst/>
          </a:prstGeom>
        </p:spPr>
      </p:pic>
      <p:graphicFrame>
        <p:nvGraphicFramePr>
          <p:cNvPr id="36" name="Tabulka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130039"/>
              </p:ext>
            </p:extLst>
          </p:nvPr>
        </p:nvGraphicFramePr>
        <p:xfrm>
          <a:off x="1158312" y="3422388"/>
          <a:ext cx="199075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88"/>
                <a:gridCol w="497688"/>
                <a:gridCol w="497688"/>
                <a:gridCol w="497688"/>
              </a:tblGrid>
              <a:tr h="19468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3731348" y="3844423"/>
            <a:ext cx="552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leze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371072" y="3892249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621842" y="3929022"/>
            <a:ext cx="608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koše</a:t>
            </a:r>
            <a:endParaRPr lang="cs-CZ" dirty="0"/>
          </a:p>
        </p:txBody>
      </p:sp>
      <p:graphicFrame>
        <p:nvGraphicFramePr>
          <p:cNvPr id="40" name="Tabulka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981969"/>
              </p:ext>
            </p:extLst>
          </p:nvPr>
        </p:nvGraphicFramePr>
        <p:xfrm>
          <a:off x="578386" y="3915085"/>
          <a:ext cx="307090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817"/>
                <a:gridCol w="511817"/>
                <a:gridCol w="511817"/>
                <a:gridCol w="511817"/>
                <a:gridCol w="511817"/>
                <a:gridCol w="511817"/>
              </a:tblGrid>
              <a:tr h="3117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1" name="Obrázek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85007"/>
            <a:ext cx="427073" cy="569430"/>
          </a:xfrm>
          <a:prstGeom prst="rect">
            <a:avLst/>
          </a:prstGeom>
        </p:spPr>
      </p:pic>
      <p:sp>
        <p:nvSpPr>
          <p:cNvPr id="42" name="TextovéPole 41"/>
          <p:cNvSpPr txBox="1"/>
          <p:nvPr/>
        </p:nvSpPr>
        <p:spPr>
          <a:xfrm>
            <a:off x="5189088" y="3939487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108888" y="4324846"/>
            <a:ext cx="370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jí</a:t>
            </a:r>
            <a:endParaRPr lang="cs-CZ" dirty="0"/>
          </a:p>
        </p:txBody>
      </p:sp>
      <p:graphicFrame>
        <p:nvGraphicFramePr>
          <p:cNvPr id="44" name="Tabulka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058880"/>
              </p:ext>
            </p:extLst>
          </p:nvPr>
        </p:nvGraphicFramePr>
        <p:xfrm>
          <a:off x="618170" y="4313500"/>
          <a:ext cx="2785971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866"/>
                <a:gridCol w="471421"/>
                <a:gridCol w="351913"/>
                <a:gridCol w="590929"/>
                <a:gridCol w="471421"/>
                <a:gridCol w="471421"/>
              </a:tblGrid>
              <a:tr h="2880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5" name="Obrázek 4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97" y="4313500"/>
            <a:ext cx="426102" cy="568136"/>
          </a:xfrm>
          <a:prstGeom prst="rect">
            <a:avLst/>
          </a:prstGeom>
        </p:spPr>
      </p:pic>
      <p:sp>
        <p:nvSpPr>
          <p:cNvPr id="46" name="TextovéPole 45"/>
          <p:cNvSpPr txBox="1"/>
          <p:nvPr/>
        </p:nvSpPr>
        <p:spPr>
          <a:xfrm>
            <a:off x="3404141" y="4324846"/>
            <a:ext cx="837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Teodor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384997" y="4313500"/>
            <a:ext cx="744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eno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000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96</Words>
  <Application>Microsoft Office PowerPoint</Application>
  <PresentationFormat>Předvádění na obrazovce (4:3)</PresentationFormat>
  <Paragraphs>59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VY_12_INOVACE_18_ROZVOJ ČTENÁŘSKÝCH DOVEDNOSTÍ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Doplň a tvoř věty pomocí obrázků</dc:title>
  <dc:creator>pc</dc:creator>
  <cp:lastModifiedBy>pc</cp:lastModifiedBy>
  <cp:revision>19</cp:revision>
  <dcterms:created xsi:type="dcterms:W3CDTF">2011-02-27T12:12:52Z</dcterms:created>
  <dcterms:modified xsi:type="dcterms:W3CDTF">2011-05-02T08:12:03Z</dcterms:modified>
</cp:coreProperties>
</file>