
<file path=[Content_Types].xml><?xml version="1.0" encoding="utf-8"?>
<Types xmlns="http://schemas.openxmlformats.org/package/2006/content-types">
  <Default Extension="png" ContentType="image/png"/>
  <Default Extension="bmp" ContentType="image/bmp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B8F2"/>
    <a:srgbClr val="EAF9B9"/>
    <a:srgbClr val="05BB09"/>
    <a:srgbClr val="939C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3-13T22:04:48.794" idx="1">
    <p:pos x="10" y="45"/>
    <p:text>Řešení: Kuře se bojí. Kocourek je u pana doktora. Maminka pracuje na počítači. 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3-13T22:06:28.478" idx="2">
    <p:pos x="10" y="10"/>
    <p:text>Řešení: Tulipány kvetou. Šašek jede autem. Dám mamince narcisky.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268BFE-2F30-4E8C-A682-D1579D6F703B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9AAD1C-522A-4B03-987A-40FF537FF3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438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9AAD1C-522A-4B03-987A-40FF537FF31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329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5BBA-8F42-4363-849B-D956DE2136D3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5BBAB-8254-46B4-877E-45453C181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283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5BBA-8F42-4363-849B-D956DE2136D3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5BBAB-8254-46B4-877E-45453C181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734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5BBA-8F42-4363-849B-D956DE2136D3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5BBAB-8254-46B4-877E-45453C181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885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5BBA-8F42-4363-849B-D956DE2136D3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5BBAB-8254-46B4-877E-45453C181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33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5BBA-8F42-4363-849B-D956DE2136D3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5BBAB-8254-46B4-877E-45453C181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859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5BBA-8F42-4363-849B-D956DE2136D3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5BBAB-8254-46B4-877E-45453C181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795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5BBA-8F42-4363-849B-D956DE2136D3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5BBAB-8254-46B4-877E-45453C181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6619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5BBA-8F42-4363-849B-D956DE2136D3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5BBAB-8254-46B4-877E-45453C181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36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5BBA-8F42-4363-849B-D956DE2136D3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5BBAB-8254-46B4-877E-45453C181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064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5BBA-8F42-4363-849B-D956DE2136D3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5BBAB-8254-46B4-877E-45453C181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863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D5BBA-8F42-4363-849B-D956DE2136D3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5BBAB-8254-46B4-877E-45453C181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595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4D5BBA-8F42-4363-849B-D956DE2136D3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5BBAB-8254-46B4-877E-45453C181D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543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13" Type="http://schemas.openxmlformats.org/officeDocument/2006/relationships/image" Target="../media/image5.png"/><Relationship Id="rId3" Type="http://schemas.microsoft.com/office/2007/relationships/media" Target="../media/media2.wav"/><Relationship Id="rId7" Type="http://schemas.openxmlformats.org/officeDocument/2006/relationships/slideLayout" Target="../slideLayouts/slideLayout1.xml"/><Relationship Id="rId12" Type="http://schemas.openxmlformats.org/officeDocument/2006/relationships/image" Target="../media/image4.bmp"/><Relationship Id="rId2" Type="http://schemas.openxmlformats.org/officeDocument/2006/relationships/audio" Target="../media/media1.wav"/><Relationship Id="rId16" Type="http://schemas.openxmlformats.org/officeDocument/2006/relationships/comments" Target="../comments/comment1.xml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image" Target="../media/image3.bmp"/><Relationship Id="rId5" Type="http://schemas.microsoft.com/office/2007/relationships/media" Target="../media/media3.wav"/><Relationship Id="rId15" Type="http://schemas.openxmlformats.org/officeDocument/2006/relationships/audio" Target="../media/audio1.wav"/><Relationship Id="rId10" Type="http://schemas.openxmlformats.org/officeDocument/2006/relationships/image" Target="../media/image2.png"/><Relationship Id="rId4" Type="http://schemas.openxmlformats.org/officeDocument/2006/relationships/audio" Target="../media/media2.wav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microsoft.com/office/2007/relationships/media" Target="../media/media5.wav"/><Relationship Id="rId7" Type="http://schemas.openxmlformats.org/officeDocument/2006/relationships/slideLayout" Target="../slideLayouts/slideLayout2.xml"/><Relationship Id="rId12" Type="http://schemas.openxmlformats.org/officeDocument/2006/relationships/comments" Target="../comments/comment2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6" Type="http://schemas.openxmlformats.org/officeDocument/2006/relationships/audio" Target="../media/media6.wav"/><Relationship Id="rId11" Type="http://schemas.openxmlformats.org/officeDocument/2006/relationships/image" Target="../media/image5.png"/><Relationship Id="rId5" Type="http://schemas.microsoft.com/office/2007/relationships/media" Target="../media/media6.wav"/><Relationship Id="rId10" Type="http://schemas.openxmlformats.org/officeDocument/2006/relationships/image" Target="../media/image8.jpeg"/><Relationship Id="rId4" Type="http://schemas.openxmlformats.org/officeDocument/2006/relationships/audio" Target="../media/media5.wav"/><Relationship Id="rId9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1340768"/>
            <a:ext cx="8229600" cy="1575048"/>
          </a:xfrm>
          <a:solidFill>
            <a:srgbClr val="FAB8F2"/>
          </a:solidFill>
        </p:spPr>
        <p:txBody>
          <a:bodyPr>
            <a:normAutofit/>
          </a:bodyPr>
          <a:lstStyle/>
          <a:p>
            <a:r>
              <a:rPr lang="cs-CZ" sz="6000" b="1" i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Věty s obrázky</a:t>
            </a:r>
            <a:endParaRPr lang="cs-CZ" sz="6000" b="1" i="1" u="sng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692696"/>
            <a:ext cx="5642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VY_12_INOVACE_19_ROZVOJ ČTENÁŘSKÝCH DOVEDNOSTÍ</a:t>
            </a:r>
            <a:endParaRPr lang="cs-CZ" dirty="0"/>
          </a:p>
        </p:txBody>
      </p:sp>
      <p:sp>
        <p:nvSpPr>
          <p:cNvPr id="6" name="Zástupný symbol pro zápatí 35"/>
          <p:cNvSpPr>
            <a:spLocks noGrp="1"/>
          </p:cNvSpPr>
          <p:nvPr/>
        </p:nvSpPr>
        <p:spPr>
          <a:xfrm>
            <a:off x="1475656" y="3717032"/>
            <a:ext cx="6748018" cy="576064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796" y="4941168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9769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1470025"/>
          </a:xfrm>
          <a:solidFill>
            <a:srgbClr val="FAB8F2"/>
          </a:solidFill>
        </p:spPr>
        <p:txBody>
          <a:bodyPr/>
          <a:lstStyle/>
          <a:p>
            <a:r>
              <a:rPr lang="cs-CZ" b="1" i="1" u="sng" dirty="0" smtClean="0">
                <a:solidFill>
                  <a:srgbClr val="05BB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Věty a obrázky</a:t>
            </a:r>
            <a:endParaRPr lang="cs-CZ" b="1" i="1" u="sng" dirty="0">
              <a:solidFill>
                <a:srgbClr val="05BB0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667" y="2636912"/>
            <a:ext cx="1421867" cy="9429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620291" y="3091747"/>
            <a:ext cx="1547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 </a:t>
            </a:r>
            <a:r>
              <a:rPr lang="cs-CZ" dirty="0" err="1" smtClean="0"/>
              <a:t>ře</a:t>
            </a:r>
            <a:r>
              <a:rPr lang="cs-CZ" dirty="0" smtClean="0"/>
              <a:t> se </a:t>
            </a:r>
            <a:r>
              <a:rPr lang="cs-CZ" dirty="0" err="1" smtClean="0"/>
              <a:t>bo</a:t>
            </a:r>
            <a:r>
              <a:rPr lang="cs-CZ" dirty="0" smtClean="0"/>
              <a:t> jí. 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946" y="3597764"/>
            <a:ext cx="862232" cy="108913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620291" y="2452246"/>
            <a:ext cx="1803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 </a:t>
            </a:r>
            <a:r>
              <a:rPr lang="cs-CZ" dirty="0" err="1" smtClean="0"/>
              <a:t>ře</a:t>
            </a:r>
            <a:r>
              <a:rPr lang="cs-CZ" dirty="0" smtClean="0"/>
              <a:t> se </a:t>
            </a:r>
            <a:r>
              <a:rPr lang="cs-CZ" dirty="0" err="1" smtClean="0"/>
              <a:t>us</a:t>
            </a:r>
            <a:r>
              <a:rPr lang="cs-CZ" dirty="0" smtClean="0"/>
              <a:t> mí </a:t>
            </a:r>
            <a:r>
              <a:rPr lang="cs-CZ" dirty="0" err="1" smtClean="0"/>
              <a:t>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20291" y="2739329"/>
            <a:ext cx="2039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 </a:t>
            </a:r>
            <a:r>
              <a:rPr lang="cs-CZ" dirty="0" err="1" smtClean="0"/>
              <a:t>ře</a:t>
            </a:r>
            <a:r>
              <a:rPr lang="cs-CZ" dirty="0" smtClean="0"/>
              <a:t> jde na </a:t>
            </a:r>
            <a:r>
              <a:rPr lang="cs-CZ" dirty="0" err="1" smtClean="0"/>
              <a:t>ná</a:t>
            </a:r>
            <a:r>
              <a:rPr lang="cs-CZ" dirty="0" smtClean="0"/>
              <a:t> kup.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0291" y="3957665"/>
            <a:ext cx="313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Ko</a:t>
            </a:r>
            <a:r>
              <a:rPr lang="cs-CZ" dirty="0" smtClean="0"/>
              <a:t>  </a:t>
            </a:r>
            <a:r>
              <a:rPr lang="cs-CZ" dirty="0" err="1" smtClean="0"/>
              <a:t>cou</a:t>
            </a:r>
            <a:r>
              <a:rPr lang="cs-CZ" dirty="0" smtClean="0"/>
              <a:t> rek je u </a:t>
            </a:r>
            <a:r>
              <a:rPr lang="cs-CZ" dirty="0" err="1" smtClean="0"/>
              <a:t>pa</a:t>
            </a:r>
            <a:r>
              <a:rPr lang="cs-CZ" dirty="0" smtClean="0"/>
              <a:t> na dok to </a:t>
            </a:r>
            <a:r>
              <a:rPr lang="cs-CZ" dirty="0" err="1" smtClean="0"/>
              <a:t>ra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47440" y="3597764"/>
            <a:ext cx="2081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Pej</a:t>
            </a:r>
            <a:r>
              <a:rPr lang="cs-CZ" dirty="0" smtClean="0"/>
              <a:t> sek je u </a:t>
            </a:r>
            <a:r>
              <a:rPr lang="cs-CZ" dirty="0" err="1" smtClean="0"/>
              <a:t>zu</a:t>
            </a:r>
            <a:r>
              <a:rPr lang="cs-CZ" dirty="0" smtClean="0"/>
              <a:t> ba </a:t>
            </a:r>
            <a:r>
              <a:rPr lang="cs-CZ" dirty="0" err="1" smtClean="0"/>
              <a:t>ře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47440" y="4294561"/>
            <a:ext cx="1751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Myš </a:t>
            </a:r>
            <a:r>
              <a:rPr lang="cs-CZ" dirty="0" err="1" smtClean="0"/>
              <a:t>ka</a:t>
            </a:r>
            <a:r>
              <a:rPr lang="cs-CZ" dirty="0" smtClean="0"/>
              <a:t> se maz </a:t>
            </a:r>
            <a:r>
              <a:rPr lang="cs-CZ" dirty="0" err="1" smtClean="0"/>
              <a:t>lí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946" y="5013176"/>
            <a:ext cx="987695" cy="1003373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2656070" y="4995930"/>
            <a:ext cx="1613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Tá</a:t>
            </a:r>
            <a:r>
              <a:rPr lang="cs-CZ" dirty="0" smtClean="0"/>
              <a:t> ta hra je hry.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55172" y="5367431"/>
            <a:ext cx="32285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 bič </a:t>
            </a:r>
            <a:r>
              <a:rPr lang="cs-CZ" dirty="0" err="1" smtClean="0"/>
              <a:t>ka</a:t>
            </a:r>
            <a:r>
              <a:rPr lang="cs-CZ" dirty="0" smtClean="0"/>
              <a:t> pí </a:t>
            </a:r>
            <a:r>
              <a:rPr lang="cs-CZ" dirty="0" err="1" smtClean="0"/>
              <a:t>še</a:t>
            </a:r>
            <a:r>
              <a:rPr lang="cs-CZ" dirty="0" smtClean="0"/>
              <a:t> na psa </a:t>
            </a:r>
            <a:r>
              <a:rPr lang="cs-CZ" dirty="0" err="1" smtClean="0"/>
              <a:t>cím</a:t>
            </a:r>
            <a:r>
              <a:rPr lang="cs-CZ" dirty="0" smtClean="0"/>
              <a:t> </a:t>
            </a:r>
            <a:r>
              <a:rPr lang="cs-CZ" dirty="0" err="1" smtClean="0"/>
              <a:t>stro</a:t>
            </a:r>
            <a:r>
              <a:rPr lang="cs-CZ" dirty="0" smtClean="0"/>
              <a:t> ji.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47440" y="5715962"/>
            <a:ext cx="3361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Ma</a:t>
            </a:r>
            <a:r>
              <a:rPr lang="cs-CZ" dirty="0" smtClean="0"/>
              <a:t> min </a:t>
            </a:r>
            <a:r>
              <a:rPr lang="cs-CZ" dirty="0" err="1" smtClean="0"/>
              <a:t>ka</a:t>
            </a:r>
            <a:r>
              <a:rPr lang="cs-CZ" dirty="0" smtClean="0"/>
              <a:t> pra </a:t>
            </a:r>
            <a:r>
              <a:rPr lang="cs-CZ" dirty="0" err="1" smtClean="0"/>
              <a:t>cu</a:t>
            </a:r>
            <a:r>
              <a:rPr lang="cs-CZ" dirty="0" smtClean="0"/>
              <a:t> je na po čí ta či. </a:t>
            </a:r>
            <a:endParaRPr lang="cs-CZ" dirty="0"/>
          </a:p>
        </p:txBody>
      </p:sp>
      <p:pic>
        <p:nvPicPr>
          <p:cNvPr id="12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175061" y="404664"/>
            <a:ext cx="609600" cy="609600"/>
          </a:xfrm>
          <a:prstGeom prst="rect">
            <a:avLst/>
          </a:prstGeom>
        </p:spPr>
      </p:pic>
      <p:pic>
        <p:nvPicPr>
          <p:cNvPr id="19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175061" y="1268760"/>
            <a:ext cx="609600" cy="609600"/>
          </a:xfrm>
          <a:prstGeom prst="rect">
            <a:avLst/>
          </a:prstGeom>
        </p:spPr>
      </p:pic>
      <p:pic>
        <p:nvPicPr>
          <p:cNvPr id="20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175061" y="197366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411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9" name="voltage.wav"/>
          </p:stSnd>
        </p:sndAc>
      </p:transition>
    </mc:Choice>
    <mc:Fallback xmlns="">
      <p:transition spd="slow">
        <p:sndAc>
          <p:stSnd>
            <p:snd r:embed="rId15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067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421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2905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60" y="188640"/>
            <a:ext cx="8229600" cy="1143000"/>
          </a:xfrm>
          <a:solidFill>
            <a:srgbClr val="FAB8F2"/>
          </a:solidFill>
        </p:spPr>
        <p:txBody>
          <a:bodyPr/>
          <a:lstStyle/>
          <a:p>
            <a:r>
              <a:rPr lang="cs-CZ" b="1" i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Věty s obrázky</a:t>
            </a:r>
            <a:endParaRPr lang="cs-CZ" b="1" i="1" u="sng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159" y="2636912"/>
            <a:ext cx="3153377" cy="22880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274" y="4828104"/>
            <a:ext cx="1585642" cy="10491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273" y="1844824"/>
            <a:ext cx="1469909" cy="110243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506541" y="1877081"/>
            <a:ext cx="1827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Nar</a:t>
            </a:r>
            <a:r>
              <a:rPr lang="cs-CZ" dirty="0" smtClean="0"/>
              <a:t> </a:t>
            </a:r>
            <a:r>
              <a:rPr lang="cs-CZ" dirty="0" err="1" smtClean="0"/>
              <a:t>ci</a:t>
            </a:r>
            <a:r>
              <a:rPr lang="cs-CZ" dirty="0" smtClean="0"/>
              <a:t> </a:t>
            </a:r>
            <a:r>
              <a:rPr lang="cs-CZ" dirty="0" err="1" smtClean="0"/>
              <a:t>sy</a:t>
            </a:r>
            <a:r>
              <a:rPr lang="cs-CZ" dirty="0" smtClean="0"/>
              <a:t> </a:t>
            </a:r>
            <a:r>
              <a:rPr lang="cs-CZ" dirty="0" err="1" smtClean="0"/>
              <a:t>kve</a:t>
            </a:r>
            <a:r>
              <a:rPr lang="cs-CZ" dirty="0" smtClean="0"/>
              <a:t> tou.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0291" y="2246413"/>
            <a:ext cx="1926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 </a:t>
            </a:r>
            <a:r>
              <a:rPr lang="cs-CZ" dirty="0" err="1" smtClean="0"/>
              <a:t>li</a:t>
            </a:r>
            <a:r>
              <a:rPr lang="cs-CZ" dirty="0" smtClean="0"/>
              <a:t> pá </a:t>
            </a:r>
            <a:r>
              <a:rPr lang="cs-CZ" dirty="0" err="1" smtClean="0"/>
              <a:t>ny</a:t>
            </a:r>
            <a:r>
              <a:rPr lang="cs-CZ" dirty="0" smtClean="0"/>
              <a:t> </a:t>
            </a:r>
            <a:r>
              <a:rPr lang="cs-CZ" dirty="0" err="1" smtClean="0"/>
              <a:t>kve</a:t>
            </a:r>
            <a:r>
              <a:rPr lang="cs-CZ" dirty="0" smtClean="0"/>
              <a:t> tou.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24598" y="2625837"/>
            <a:ext cx="1882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zal</a:t>
            </a:r>
            <a:r>
              <a:rPr lang="cs-CZ" dirty="0" smtClean="0"/>
              <a:t> </a:t>
            </a:r>
            <a:r>
              <a:rPr lang="cs-CZ" dirty="0" err="1" smtClean="0"/>
              <a:t>ky</a:t>
            </a:r>
            <a:r>
              <a:rPr lang="cs-CZ" dirty="0" smtClean="0"/>
              <a:t> od </a:t>
            </a:r>
            <a:r>
              <a:rPr lang="cs-CZ" dirty="0" err="1" smtClean="0"/>
              <a:t>kvet</a:t>
            </a:r>
            <a:r>
              <a:rPr lang="cs-CZ" dirty="0" smtClean="0"/>
              <a:t> </a:t>
            </a:r>
            <a:r>
              <a:rPr lang="cs-CZ" dirty="0" err="1" smtClean="0"/>
              <a:t>ly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80291" y="3326840"/>
            <a:ext cx="2612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Kaš pá rek je de do </a:t>
            </a:r>
            <a:r>
              <a:rPr lang="cs-CZ" dirty="0" err="1" smtClean="0"/>
              <a:t>ško</a:t>
            </a:r>
            <a:r>
              <a:rPr lang="cs-CZ" dirty="0" smtClean="0"/>
              <a:t> </a:t>
            </a:r>
            <a:r>
              <a:rPr lang="cs-CZ" dirty="0" err="1" smtClean="0"/>
              <a:t>ly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3035" y="3682318"/>
            <a:ext cx="2249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Klaun ve ze </a:t>
            </a:r>
            <a:r>
              <a:rPr lang="cs-CZ" dirty="0" err="1" smtClean="0"/>
              <a:t>zmrz</a:t>
            </a:r>
            <a:r>
              <a:rPr lang="cs-CZ" dirty="0" smtClean="0"/>
              <a:t> </a:t>
            </a:r>
            <a:r>
              <a:rPr lang="cs-CZ" dirty="0" err="1" smtClean="0"/>
              <a:t>li</a:t>
            </a:r>
            <a:r>
              <a:rPr lang="cs-CZ" dirty="0" smtClean="0"/>
              <a:t> nu.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24598" y="4085482"/>
            <a:ext cx="2046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Ša</a:t>
            </a:r>
            <a:r>
              <a:rPr lang="cs-CZ" dirty="0" smtClean="0"/>
              <a:t> šek je de au tem.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24598" y="4828104"/>
            <a:ext cx="26108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Dám </a:t>
            </a:r>
            <a:r>
              <a:rPr lang="cs-CZ" dirty="0" err="1" smtClean="0"/>
              <a:t>ma</a:t>
            </a:r>
            <a:r>
              <a:rPr lang="cs-CZ" dirty="0" smtClean="0"/>
              <a:t> min </a:t>
            </a:r>
            <a:r>
              <a:rPr lang="cs-CZ" dirty="0" err="1" smtClean="0"/>
              <a:t>ce</a:t>
            </a:r>
            <a:r>
              <a:rPr lang="cs-CZ" dirty="0" smtClean="0"/>
              <a:t> </a:t>
            </a:r>
            <a:r>
              <a:rPr lang="cs-CZ" dirty="0" err="1" smtClean="0"/>
              <a:t>nar</a:t>
            </a:r>
            <a:r>
              <a:rPr lang="cs-CZ" dirty="0" smtClean="0"/>
              <a:t> sic </a:t>
            </a:r>
            <a:r>
              <a:rPr lang="cs-CZ" dirty="0" err="1" smtClean="0"/>
              <a:t>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44814" y="5197436"/>
            <a:ext cx="2733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Dám </a:t>
            </a:r>
            <a:r>
              <a:rPr lang="cs-CZ" dirty="0" err="1" smtClean="0"/>
              <a:t>ma</a:t>
            </a:r>
            <a:r>
              <a:rPr lang="cs-CZ" dirty="0" smtClean="0"/>
              <a:t> min </a:t>
            </a:r>
            <a:r>
              <a:rPr lang="cs-CZ" dirty="0" err="1" smtClean="0"/>
              <a:t>ce</a:t>
            </a:r>
            <a:r>
              <a:rPr lang="cs-CZ" dirty="0" smtClean="0"/>
              <a:t> bon </a:t>
            </a:r>
            <a:r>
              <a:rPr lang="cs-CZ" dirty="0" err="1" smtClean="0"/>
              <a:t>bó</a:t>
            </a:r>
            <a:r>
              <a:rPr lang="cs-CZ" dirty="0" smtClean="0"/>
              <a:t> </a:t>
            </a:r>
            <a:r>
              <a:rPr lang="cs-CZ" dirty="0" err="1" smtClean="0"/>
              <a:t>ny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60305" y="5544893"/>
            <a:ext cx="2019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Dám kyt </a:t>
            </a:r>
            <a:r>
              <a:rPr lang="cs-CZ" dirty="0" err="1" smtClean="0"/>
              <a:t>ky</a:t>
            </a:r>
            <a:r>
              <a:rPr lang="cs-CZ" dirty="0" smtClean="0"/>
              <a:t> do vázy.</a:t>
            </a:r>
            <a:endParaRPr lang="cs-CZ" dirty="0"/>
          </a:p>
        </p:txBody>
      </p:sp>
      <p:sp>
        <p:nvSpPr>
          <p:cNvPr id="18" name="Zástupný symbol pro zápatí 15"/>
          <p:cNvSpPr>
            <a:spLocks noGrp="1"/>
          </p:cNvSpPr>
          <p:nvPr/>
        </p:nvSpPr>
        <p:spPr>
          <a:xfrm>
            <a:off x="6031698" y="612340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13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869898" y="1572281"/>
            <a:ext cx="609600" cy="609600"/>
          </a:xfrm>
          <a:prstGeom prst="rect">
            <a:avLst/>
          </a:prstGeom>
        </p:spPr>
      </p:pic>
      <p:pic>
        <p:nvPicPr>
          <p:cNvPr id="14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897529" y="3022040"/>
            <a:ext cx="609600" cy="609600"/>
          </a:xfrm>
          <a:prstGeom prst="rect">
            <a:avLst/>
          </a:prstGeom>
        </p:spPr>
      </p:pic>
      <p:pic>
        <p:nvPicPr>
          <p:cNvPr id="19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897529" y="458783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377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83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254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3768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200</Words>
  <Application>Microsoft Office PowerPoint</Application>
  <PresentationFormat>Předvádění na obrazovce (4:3)</PresentationFormat>
  <Paragraphs>25</Paragraphs>
  <Slides>3</Slides>
  <Notes>1</Notes>
  <HiddenSlides>0</HiddenSlides>
  <MMClips>6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Věty s obrázky</vt:lpstr>
      <vt:lpstr>Věty a obrázky</vt:lpstr>
      <vt:lpstr>Věty s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Věty a obrázky</dc:title>
  <dc:creator>pc</dc:creator>
  <cp:lastModifiedBy>pc</cp:lastModifiedBy>
  <cp:revision>15</cp:revision>
  <dcterms:created xsi:type="dcterms:W3CDTF">2011-03-13T17:06:31Z</dcterms:created>
  <dcterms:modified xsi:type="dcterms:W3CDTF">2011-05-02T08:15:09Z</dcterms:modified>
</cp:coreProperties>
</file>