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2-23T21:03:12.526" idx="1">
    <p:pos x="5077" y="1641"/>
    <p:text>řešení:žáci utvoří základní větu a podle vzoru tvoří další vztahující se k textu.
Cválali koníci do kopce. Do stáje šli pomalu. Atd.
Doskákal zajíc do lesa. V lese je tráva.  Atd.
Romana jela na nákup. Koupila veku, kávu a med. Atd.
Kalhoty šije teta Milada. Košili strýc Milan.</p:tex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306040-EB23-4B9C-923C-167FC6174C36}" type="doc">
      <dgm:prSet loTypeId="urn:microsoft.com/office/officeart/2009/3/layout/Phased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DA36AE02-5B0D-4D63-8A89-9287D6C1CAAB}">
      <dgm:prSet phldrT="[Text]"/>
      <dgm:spPr/>
      <dgm:t>
        <a:bodyPr/>
        <a:lstStyle/>
        <a:p>
          <a:r>
            <a:rPr lang="cs-CZ" dirty="0" smtClean="0"/>
            <a:t>Do</a:t>
          </a:r>
          <a:endParaRPr lang="cs-CZ" dirty="0"/>
        </a:p>
      </dgm:t>
    </dgm:pt>
    <dgm:pt modelId="{6F488DBA-F71A-4278-BA38-EABBFDDB0320}" type="parTrans" cxnId="{A82AD59E-F109-4646-884F-9FFD5191ECE7}">
      <dgm:prSet/>
      <dgm:spPr/>
      <dgm:t>
        <a:bodyPr/>
        <a:lstStyle/>
        <a:p>
          <a:endParaRPr lang="cs-CZ"/>
        </a:p>
      </dgm:t>
    </dgm:pt>
    <dgm:pt modelId="{BEBF4861-AF7A-4A7A-BEC0-70C6480B2EA1}" type="sibTrans" cxnId="{A82AD59E-F109-4646-884F-9FFD5191ECE7}">
      <dgm:prSet/>
      <dgm:spPr/>
      <dgm:t>
        <a:bodyPr/>
        <a:lstStyle/>
        <a:p>
          <a:endParaRPr lang="cs-CZ"/>
        </a:p>
      </dgm:t>
    </dgm:pt>
    <dgm:pt modelId="{23CE09B6-F59C-4567-827E-1CA057939EC7}">
      <dgm:prSet phldrT="[Text]"/>
      <dgm:spPr/>
      <dgm:t>
        <a:bodyPr/>
        <a:lstStyle/>
        <a:p>
          <a:r>
            <a:rPr lang="cs-CZ" dirty="0" err="1" smtClean="0"/>
            <a:t>Cvá</a:t>
          </a:r>
          <a:endParaRPr lang="cs-CZ" dirty="0"/>
        </a:p>
      </dgm:t>
    </dgm:pt>
    <dgm:pt modelId="{D1B82F9F-A099-4B3F-9DB7-3524E8FA1C71}" type="parTrans" cxnId="{E8D260CB-CA9B-4AC1-BAA6-BB2220192585}">
      <dgm:prSet/>
      <dgm:spPr/>
      <dgm:t>
        <a:bodyPr/>
        <a:lstStyle/>
        <a:p>
          <a:endParaRPr lang="cs-CZ"/>
        </a:p>
      </dgm:t>
    </dgm:pt>
    <dgm:pt modelId="{7CBF0A45-28EC-420F-B2B8-95FCFBD91E33}" type="sibTrans" cxnId="{E8D260CB-CA9B-4AC1-BAA6-BB2220192585}">
      <dgm:prSet/>
      <dgm:spPr/>
      <dgm:t>
        <a:bodyPr/>
        <a:lstStyle/>
        <a:p>
          <a:endParaRPr lang="cs-CZ"/>
        </a:p>
      </dgm:t>
    </dgm:pt>
    <dgm:pt modelId="{324A30A1-0D3C-449A-A6CC-C7AD1EB5DA1C}">
      <dgm:prSet phldrT="[Text]"/>
      <dgm:spPr/>
      <dgm:t>
        <a:bodyPr/>
        <a:lstStyle/>
        <a:p>
          <a:r>
            <a:rPr lang="cs-CZ" dirty="0" err="1" smtClean="0"/>
            <a:t>li</a:t>
          </a:r>
          <a:endParaRPr lang="cs-CZ" dirty="0"/>
        </a:p>
      </dgm:t>
    </dgm:pt>
    <dgm:pt modelId="{EABCC392-B77E-4C19-9611-1F6C10619E67}" type="parTrans" cxnId="{454CA91D-7F40-405A-9157-5818175EC106}">
      <dgm:prSet/>
      <dgm:spPr/>
      <dgm:t>
        <a:bodyPr/>
        <a:lstStyle/>
        <a:p>
          <a:endParaRPr lang="cs-CZ"/>
        </a:p>
      </dgm:t>
    </dgm:pt>
    <dgm:pt modelId="{EB342BDA-DD41-4B13-98A3-3E0398AD0328}" type="sibTrans" cxnId="{454CA91D-7F40-405A-9157-5818175EC106}">
      <dgm:prSet/>
      <dgm:spPr/>
      <dgm:t>
        <a:bodyPr/>
        <a:lstStyle/>
        <a:p>
          <a:endParaRPr lang="cs-CZ"/>
        </a:p>
      </dgm:t>
    </dgm:pt>
    <dgm:pt modelId="{7C8769BA-D6FF-4549-8CA7-066EE2F62A5E}">
      <dgm:prSet phldrT="[Text]"/>
      <dgm:spPr/>
      <dgm:t>
        <a:bodyPr/>
        <a:lstStyle/>
        <a:p>
          <a:r>
            <a:rPr lang="cs-CZ" dirty="0" smtClean="0"/>
            <a:t>la</a:t>
          </a:r>
          <a:endParaRPr lang="cs-CZ" dirty="0"/>
        </a:p>
      </dgm:t>
    </dgm:pt>
    <dgm:pt modelId="{83C6DDDA-C268-42C9-9936-7D3E9FDC1479}" type="parTrans" cxnId="{D6F5ED7E-5C45-49A5-9D3D-6E6745F5158C}">
      <dgm:prSet/>
      <dgm:spPr/>
      <dgm:t>
        <a:bodyPr/>
        <a:lstStyle/>
        <a:p>
          <a:endParaRPr lang="cs-CZ"/>
        </a:p>
      </dgm:t>
    </dgm:pt>
    <dgm:pt modelId="{CA5A180A-4DF4-4D47-8799-0D0E92FCC007}" type="sibTrans" cxnId="{D6F5ED7E-5C45-49A5-9D3D-6E6745F5158C}">
      <dgm:prSet/>
      <dgm:spPr/>
      <dgm:t>
        <a:bodyPr/>
        <a:lstStyle/>
        <a:p>
          <a:endParaRPr lang="cs-CZ"/>
        </a:p>
      </dgm:t>
    </dgm:pt>
    <dgm:pt modelId="{50C62C13-9049-43B5-8EDA-8618765C0559}">
      <dgm:prSet phldrT="[Text]"/>
      <dgm:spPr/>
      <dgm:t>
        <a:bodyPr/>
        <a:lstStyle/>
        <a:p>
          <a:r>
            <a:rPr lang="cs-CZ" dirty="0" smtClean="0"/>
            <a:t>koníci</a:t>
          </a:r>
          <a:endParaRPr lang="cs-CZ" dirty="0"/>
        </a:p>
      </dgm:t>
    </dgm:pt>
    <dgm:pt modelId="{2A96FE9E-40A2-444A-AB6C-07CA15C98B10}" type="parTrans" cxnId="{FAB017C3-9104-4DD2-BD4E-56E190002877}">
      <dgm:prSet/>
      <dgm:spPr/>
      <dgm:t>
        <a:bodyPr/>
        <a:lstStyle/>
        <a:p>
          <a:endParaRPr lang="cs-CZ"/>
        </a:p>
      </dgm:t>
    </dgm:pt>
    <dgm:pt modelId="{E9AC3543-3CC1-4ECD-8921-2137EE9675D8}" type="sibTrans" cxnId="{FAB017C3-9104-4DD2-BD4E-56E190002877}">
      <dgm:prSet/>
      <dgm:spPr/>
      <dgm:t>
        <a:bodyPr/>
        <a:lstStyle/>
        <a:p>
          <a:endParaRPr lang="cs-CZ"/>
        </a:p>
      </dgm:t>
    </dgm:pt>
    <dgm:pt modelId="{35B5B3B2-7069-4972-AD2B-2984E4D8BCA8}">
      <dgm:prSet phldrT="[Text]"/>
      <dgm:spPr/>
      <dgm:t>
        <a:bodyPr/>
        <a:lstStyle/>
        <a:p>
          <a:r>
            <a:rPr lang="cs-CZ" dirty="0" smtClean="0"/>
            <a:t>pomalu.</a:t>
          </a:r>
          <a:endParaRPr lang="cs-CZ" dirty="0"/>
        </a:p>
      </dgm:t>
    </dgm:pt>
    <dgm:pt modelId="{4741BEF6-23F7-48DC-9E0B-FFFE2E13441F}" type="parTrans" cxnId="{B5C711B5-EE1B-4A0B-80B4-FA745AF73953}">
      <dgm:prSet/>
      <dgm:spPr/>
      <dgm:t>
        <a:bodyPr/>
        <a:lstStyle/>
        <a:p>
          <a:endParaRPr lang="cs-CZ"/>
        </a:p>
      </dgm:t>
    </dgm:pt>
    <dgm:pt modelId="{2B408773-2202-46EA-A8CF-ECE16560C475}" type="sibTrans" cxnId="{B5C711B5-EE1B-4A0B-80B4-FA745AF73953}">
      <dgm:prSet/>
      <dgm:spPr/>
      <dgm:t>
        <a:bodyPr/>
        <a:lstStyle/>
        <a:p>
          <a:endParaRPr lang="cs-CZ"/>
        </a:p>
      </dgm:t>
    </dgm:pt>
    <dgm:pt modelId="{5CDE4A16-DB35-4512-A490-58825DB0995D}">
      <dgm:prSet phldrT="[Text]"/>
      <dgm:spPr/>
      <dgm:t>
        <a:bodyPr/>
        <a:lstStyle/>
        <a:p>
          <a:r>
            <a:rPr lang="cs-CZ" dirty="0" smtClean="0"/>
            <a:t>kopce.</a:t>
          </a:r>
          <a:endParaRPr lang="cs-CZ" dirty="0"/>
        </a:p>
      </dgm:t>
    </dgm:pt>
    <dgm:pt modelId="{21F660DD-50CD-49BA-92F2-4598D6DE51D0}" type="parTrans" cxnId="{9E8332AD-C67B-4D6C-87F6-B420AF3EBB39}">
      <dgm:prSet/>
      <dgm:spPr/>
      <dgm:t>
        <a:bodyPr/>
        <a:lstStyle/>
        <a:p>
          <a:endParaRPr lang="cs-CZ"/>
        </a:p>
      </dgm:t>
    </dgm:pt>
    <dgm:pt modelId="{FE121780-40DB-4A35-97D6-C7B8FECF06E1}" type="sibTrans" cxnId="{9E8332AD-C67B-4D6C-87F6-B420AF3EBB39}">
      <dgm:prSet/>
      <dgm:spPr/>
      <dgm:t>
        <a:bodyPr/>
        <a:lstStyle/>
        <a:p>
          <a:endParaRPr lang="cs-CZ"/>
        </a:p>
      </dgm:t>
    </dgm:pt>
    <dgm:pt modelId="{4A7A30B6-EA1A-4FAF-BA25-509DAFC2AEF2}">
      <dgm:prSet phldrT="[Text]"/>
      <dgm:spPr/>
      <dgm:t>
        <a:bodyPr/>
        <a:lstStyle/>
        <a:p>
          <a:r>
            <a:rPr lang="cs-CZ" dirty="0" smtClean="0"/>
            <a:t>do</a:t>
          </a:r>
          <a:endParaRPr lang="cs-CZ" dirty="0"/>
        </a:p>
      </dgm:t>
    </dgm:pt>
    <dgm:pt modelId="{05B55540-6392-4875-B03C-FCB8022247D6}" type="sibTrans" cxnId="{150BCF49-947D-46C0-A945-4781D4A0949A}">
      <dgm:prSet/>
      <dgm:spPr/>
      <dgm:t>
        <a:bodyPr/>
        <a:lstStyle/>
        <a:p>
          <a:endParaRPr lang="cs-CZ"/>
        </a:p>
      </dgm:t>
    </dgm:pt>
    <dgm:pt modelId="{84F19932-05BA-4B7C-A8AD-03F24B490FBB}" type="parTrans" cxnId="{150BCF49-947D-46C0-A945-4781D4A0949A}">
      <dgm:prSet/>
      <dgm:spPr/>
      <dgm:t>
        <a:bodyPr/>
        <a:lstStyle/>
        <a:p>
          <a:endParaRPr lang="cs-CZ"/>
        </a:p>
      </dgm:t>
    </dgm:pt>
    <dgm:pt modelId="{C27F82FA-BCB0-4FD2-B04A-C25F3AC4E561}">
      <dgm:prSet phldrT="[Text]"/>
      <dgm:spPr/>
      <dgm:t>
        <a:bodyPr/>
        <a:lstStyle/>
        <a:p>
          <a:r>
            <a:rPr lang="cs-CZ" dirty="0" smtClean="0"/>
            <a:t>stáje šli</a:t>
          </a:r>
          <a:endParaRPr lang="cs-CZ" dirty="0"/>
        </a:p>
      </dgm:t>
    </dgm:pt>
    <dgm:pt modelId="{23C6B973-378F-47D8-9C2E-C7C30AE9E34A}" type="sibTrans" cxnId="{EB6D3700-9A46-4E0E-9B86-814C2A5057A2}">
      <dgm:prSet/>
      <dgm:spPr/>
      <dgm:t>
        <a:bodyPr/>
        <a:lstStyle/>
        <a:p>
          <a:endParaRPr lang="cs-CZ"/>
        </a:p>
      </dgm:t>
    </dgm:pt>
    <dgm:pt modelId="{255EFF09-A482-41CC-874B-B4DD791187D9}" type="parTrans" cxnId="{EB6D3700-9A46-4E0E-9B86-814C2A5057A2}">
      <dgm:prSet/>
      <dgm:spPr/>
      <dgm:t>
        <a:bodyPr/>
        <a:lstStyle/>
        <a:p>
          <a:endParaRPr lang="cs-CZ"/>
        </a:p>
      </dgm:t>
    </dgm:pt>
    <dgm:pt modelId="{B1D63DE9-6AE7-4AD0-8D87-69DDD899024C}" type="pres">
      <dgm:prSet presAssocID="{A9306040-EB23-4B9C-923C-167FC6174C36}" presName="Name0" presStyleCnt="0">
        <dgm:presLayoutVars>
          <dgm:chMax val="3"/>
          <dgm:chPref val="3"/>
          <dgm:bulletEnabled val="1"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FA3A95B9-F4EF-4902-AC5D-1C764A447EF4}" type="pres">
      <dgm:prSet presAssocID="{A9306040-EB23-4B9C-923C-167FC6174C36}" presName="arc1" presStyleLbl="node1" presStyleIdx="0" presStyleCnt="4"/>
      <dgm:spPr/>
    </dgm:pt>
    <dgm:pt modelId="{749210B5-0080-4264-9D65-C3AE4764E2E8}" type="pres">
      <dgm:prSet presAssocID="{A9306040-EB23-4B9C-923C-167FC6174C36}" presName="arc3" presStyleLbl="node1" presStyleIdx="1" presStyleCnt="4"/>
      <dgm:spPr/>
    </dgm:pt>
    <dgm:pt modelId="{075E5011-C29C-4B8E-988E-906B07ABBCF5}" type="pres">
      <dgm:prSet presAssocID="{A9306040-EB23-4B9C-923C-167FC6174C36}" presName="parentText2" presStyleLbl="revTx" presStyleIdx="0" presStyleCnt="3">
        <dgm:presLayoutVars>
          <dgm:chMax val="4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E952C3-EFA4-40B0-BBDB-DD3C3711BAB6}" type="pres">
      <dgm:prSet presAssocID="{A9306040-EB23-4B9C-923C-167FC6174C36}" presName="arc2" presStyleLbl="node1" presStyleIdx="2" presStyleCnt="4"/>
      <dgm:spPr/>
    </dgm:pt>
    <dgm:pt modelId="{26AE2E8F-2CC7-4ACB-9B09-12937185EE73}" type="pres">
      <dgm:prSet presAssocID="{A9306040-EB23-4B9C-923C-167FC6174C36}" presName="arc4" presStyleLbl="node1" presStyleIdx="3" presStyleCnt="4"/>
      <dgm:spPr/>
    </dgm:pt>
    <dgm:pt modelId="{AC2432F3-B906-419D-8266-2CF36E8E2F4C}" type="pres">
      <dgm:prSet presAssocID="{A9306040-EB23-4B9C-923C-167FC6174C36}" presName="parentText3" presStyleLbl="revTx" presStyleIdx="1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8BD503-10B7-4E51-92F3-2F58DF81EABC}" type="pres">
      <dgm:prSet presAssocID="{A9306040-EB23-4B9C-923C-167FC6174C36}" presName="middleComposite" presStyleCnt="0"/>
      <dgm:spPr/>
    </dgm:pt>
    <dgm:pt modelId="{43C49F8A-6662-43CF-B2B9-F2989953D533}" type="pres">
      <dgm:prSet presAssocID="{50C62C13-9049-43B5-8EDA-8618765C0559}" presName="circ1" presStyleLbl="vennNode1" presStyleIdx="0" presStyleCnt="8"/>
      <dgm:spPr/>
      <dgm:t>
        <a:bodyPr/>
        <a:lstStyle/>
        <a:p>
          <a:endParaRPr lang="cs-CZ"/>
        </a:p>
      </dgm:t>
    </dgm:pt>
    <dgm:pt modelId="{8D434268-3C23-42FF-AACC-EDA4CBEFD530}" type="pres">
      <dgm:prSet presAssocID="{50C62C13-9049-43B5-8EDA-8618765C0559}" presName="circ1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25332783-C245-4533-9E5E-0DDF63A50A12}" type="pres">
      <dgm:prSet presAssocID="{4A7A30B6-EA1A-4FAF-BA25-509DAFC2AEF2}" presName="circ2" presStyleLbl="vennNode1" presStyleIdx="1" presStyleCnt="8" custLinFactNeighborX="19779" custLinFactNeighborY="-6656"/>
      <dgm:spPr/>
      <dgm:t>
        <a:bodyPr/>
        <a:lstStyle/>
        <a:p>
          <a:endParaRPr lang="cs-CZ"/>
        </a:p>
      </dgm:t>
    </dgm:pt>
    <dgm:pt modelId="{4A9197D8-5F59-4CBF-BA05-C7FF435F3F1D}" type="pres">
      <dgm:prSet presAssocID="{4A7A30B6-EA1A-4FAF-BA25-509DAFC2AEF2}" presName="circ2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E44528ED-A0D7-42F1-AAB2-C37D99FDEB69}" type="pres">
      <dgm:prSet presAssocID="{A9306040-EB23-4B9C-923C-167FC6174C36}" presName="leftComposite" presStyleCnt="0"/>
      <dgm:spPr/>
    </dgm:pt>
    <dgm:pt modelId="{ED2AD613-FE5D-4F2D-89BD-F4C659D3794E}" type="pres">
      <dgm:prSet presAssocID="{23CE09B6-F59C-4567-827E-1CA057939EC7}" presName="childText1_1" presStyleLbl="vennNode1" presStyleIdx="2" presStyleCnt="8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05462327-560C-41CD-B8C7-AF0892936E52}" type="pres">
      <dgm:prSet presAssocID="{23CE09B6-F59C-4567-827E-1CA057939EC7}" presName="ellipse1" presStyleLbl="vennNode1" presStyleIdx="3" presStyleCnt="8"/>
      <dgm:spPr/>
    </dgm:pt>
    <dgm:pt modelId="{AE0997E7-F06C-4B92-A549-F3502E69A588}" type="pres">
      <dgm:prSet presAssocID="{23CE09B6-F59C-4567-827E-1CA057939EC7}" presName="ellipse2" presStyleLbl="vennNode1" presStyleIdx="4" presStyleCnt="8"/>
      <dgm:spPr/>
    </dgm:pt>
    <dgm:pt modelId="{1587EE31-6C1A-49D8-8AF6-364D40025BA6}" type="pres">
      <dgm:prSet presAssocID="{324A30A1-0D3C-449A-A6CC-C7AD1EB5DA1C}" presName="childText1_2" presStyleLbl="vennNode1" presStyleIdx="5" presStyleCnt="8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4B22854C-8324-45AC-B992-B0486CCF6953}" type="pres">
      <dgm:prSet presAssocID="{324A30A1-0D3C-449A-A6CC-C7AD1EB5DA1C}" presName="ellipse3" presStyleLbl="vennNode1" presStyleIdx="6" presStyleCnt="8"/>
      <dgm:spPr/>
    </dgm:pt>
    <dgm:pt modelId="{78F35822-6DED-48BB-86AA-3CD885422FCE}" type="pres">
      <dgm:prSet presAssocID="{7C8769BA-D6FF-4549-8CA7-066EE2F62A5E}" presName="childText1_3" presStyleLbl="vennNode1" presStyleIdx="7" presStyleCnt="8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8A11D201-F2DD-4F39-9A0C-3CD657B51F99}" type="pres">
      <dgm:prSet presAssocID="{A9306040-EB23-4B9C-923C-167FC6174C36}" presName="rightChild" presStyleLbl="node2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7E651F89-2C5E-4928-AA64-9991EFE68A6D}" type="pres">
      <dgm:prSet presAssocID="{A9306040-EB23-4B9C-923C-167FC6174C36}" presName="parentText1" presStyleLbl="revTx" presStyleIdx="2" presStyleCnt="3">
        <dgm:presLayoutVars>
          <dgm:chMax val="4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50BCF49-947D-46C0-A945-4781D4A0949A}" srcId="{C27F82FA-BCB0-4FD2-B04A-C25F3AC4E561}" destId="{4A7A30B6-EA1A-4FAF-BA25-509DAFC2AEF2}" srcOrd="1" destOrd="0" parTransId="{84F19932-05BA-4B7C-A8AD-03F24B490FBB}" sibTransId="{05B55540-6392-4875-B03C-FCB8022247D6}"/>
    <dgm:cxn modelId="{0690D6B2-28C4-4CA5-861B-A2D7332F09F0}" type="presOf" srcId="{324A30A1-0D3C-449A-A6CC-C7AD1EB5DA1C}" destId="{1587EE31-6C1A-49D8-8AF6-364D40025BA6}" srcOrd="0" destOrd="0" presId="urn:microsoft.com/office/officeart/2009/3/layout/PhasedProcess"/>
    <dgm:cxn modelId="{B5C711B5-EE1B-4A0B-80B4-FA745AF73953}" srcId="{A9306040-EB23-4B9C-923C-167FC6174C36}" destId="{35B5B3B2-7069-4972-AD2B-2984E4D8BCA8}" srcOrd="2" destOrd="0" parTransId="{4741BEF6-23F7-48DC-9E0B-FFFE2E13441F}" sibTransId="{2B408773-2202-46EA-A8CF-ECE16560C475}"/>
    <dgm:cxn modelId="{D6C1D3A8-7ED8-4B7B-A96D-6A07E8B0720D}" type="presOf" srcId="{50C62C13-9049-43B5-8EDA-8618765C0559}" destId="{43C49F8A-6662-43CF-B2B9-F2989953D533}" srcOrd="0" destOrd="0" presId="urn:microsoft.com/office/officeart/2009/3/layout/PhasedProcess"/>
    <dgm:cxn modelId="{A82AD59E-F109-4646-884F-9FFD5191ECE7}" srcId="{A9306040-EB23-4B9C-923C-167FC6174C36}" destId="{DA36AE02-5B0D-4D63-8A89-9287D6C1CAAB}" srcOrd="0" destOrd="0" parTransId="{6F488DBA-F71A-4278-BA38-EABBFDDB0320}" sibTransId="{BEBF4861-AF7A-4A7A-BEC0-70C6480B2EA1}"/>
    <dgm:cxn modelId="{147CC98A-5D02-4377-8255-C8568D4F52FF}" type="presOf" srcId="{50C62C13-9049-43B5-8EDA-8618765C0559}" destId="{8D434268-3C23-42FF-AACC-EDA4CBEFD530}" srcOrd="1" destOrd="0" presId="urn:microsoft.com/office/officeart/2009/3/layout/PhasedProcess"/>
    <dgm:cxn modelId="{9E8332AD-C67B-4D6C-87F6-B420AF3EBB39}" srcId="{35B5B3B2-7069-4972-AD2B-2984E4D8BCA8}" destId="{5CDE4A16-DB35-4512-A490-58825DB0995D}" srcOrd="0" destOrd="0" parTransId="{21F660DD-50CD-49BA-92F2-4598D6DE51D0}" sibTransId="{FE121780-40DB-4A35-97D6-C7B8FECF06E1}"/>
    <dgm:cxn modelId="{454CA91D-7F40-405A-9157-5818175EC106}" srcId="{DA36AE02-5B0D-4D63-8A89-9287D6C1CAAB}" destId="{324A30A1-0D3C-449A-A6CC-C7AD1EB5DA1C}" srcOrd="1" destOrd="0" parTransId="{EABCC392-B77E-4C19-9611-1F6C10619E67}" sibTransId="{EB342BDA-DD41-4B13-98A3-3E0398AD0328}"/>
    <dgm:cxn modelId="{FAB017C3-9104-4DD2-BD4E-56E190002877}" srcId="{C27F82FA-BCB0-4FD2-B04A-C25F3AC4E561}" destId="{50C62C13-9049-43B5-8EDA-8618765C0559}" srcOrd="0" destOrd="0" parTransId="{2A96FE9E-40A2-444A-AB6C-07CA15C98B10}" sibTransId="{E9AC3543-3CC1-4ECD-8921-2137EE9675D8}"/>
    <dgm:cxn modelId="{E8D260CB-CA9B-4AC1-BAA6-BB2220192585}" srcId="{DA36AE02-5B0D-4D63-8A89-9287D6C1CAAB}" destId="{23CE09B6-F59C-4567-827E-1CA057939EC7}" srcOrd="0" destOrd="0" parTransId="{D1B82F9F-A099-4B3F-9DB7-3524E8FA1C71}" sibTransId="{7CBF0A45-28EC-420F-B2B8-95FCFBD91E33}"/>
    <dgm:cxn modelId="{5E02DFF7-B40A-4077-BA88-FA9D29078A6B}" type="presOf" srcId="{DA36AE02-5B0D-4D63-8A89-9287D6C1CAAB}" destId="{7E651F89-2C5E-4928-AA64-9991EFE68A6D}" srcOrd="0" destOrd="0" presId="urn:microsoft.com/office/officeart/2009/3/layout/PhasedProcess"/>
    <dgm:cxn modelId="{DDF1E2C8-CBFD-45EC-939E-4157813798FF}" type="presOf" srcId="{23CE09B6-F59C-4567-827E-1CA057939EC7}" destId="{ED2AD613-FE5D-4F2D-89BD-F4C659D3794E}" srcOrd="0" destOrd="0" presId="urn:microsoft.com/office/officeart/2009/3/layout/PhasedProcess"/>
    <dgm:cxn modelId="{D6F5ED7E-5C45-49A5-9D3D-6E6745F5158C}" srcId="{DA36AE02-5B0D-4D63-8A89-9287D6C1CAAB}" destId="{7C8769BA-D6FF-4549-8CA7-066EE2F62A5E}" srcOrd="2" destOrd="0" parTransId="{83C6DDDA-C268-42C9-9936-7D3E9FDC1479}" sibTransId="{CA5A180A-4DF4-4D47-8799-0D0E92FCC007}"/>
    <dgm:cxn modelId="{D08CEBF3-BD7B-469D-B4D3-8A309DFE192D}" type="presOf" srcId="{4A7A30B6-EA1A-4FAF-BA25-509DAFC2AEF2}" destId="{4A9197D8-5F59-4CBF-BA05-C7FF435F3F1D}" srcOrd="1" destOrd="0" presId="urn:microsoft.com/office/officeart/2009/3/layout/PhasedProcess"/>
    <dgm:cxn modelId="{86735C77-97CA-4420-8A3D-78CE7EFC6397}" type="presOf" srcId="{A9306040-EB23-4B9C-923C-167FC6174C36}" destId="{B1D63DE9-6AE7-4AD0-8D87-69DDD899024C}" srcOrd="0" destOrd="0" presId="urn:microsoft.com/office/officeart/2009/3/layout/PhasedProcess"/>
    <dgm:cxn modelId="{4E306964-1BAA-4C8D-B8C9-C490C5B00632}" type="presOf" srcId="{35B5B3B2-7069-4972-AD2B-2984E4D8BCA8}" destId="{AC2432F3-B906-419D-8266-2CF36E8E2F4C}" srcOrd="0" destOrd="0" presId="urn:microsoft.com/office/officeart/2009/3/layout/PhasedProcess"/>
    <dgm:cxn modelId="{E270A5B1-93BF-4778-8BD2-465653E1649C}" type="presOf" srcId="{7C8769BA-D6FF-4549-8CA7-066EE2F62A5E}" destId="{78F35822-6DED-48BB-86AA-3CD885422FCE}" srcOrd="0" destOrd="0" presId="urn:microsoft.com/office/officeart/2009/3/layout/PhasedProcess"/>
    <dgm:cxn modelId="{90D239C5-FFFA-4B80-9D06-CF806202E80F}" type="presOf" srcId="{4A7A30B6-EA1A-4FAF-BA25-509DAFC2AEF2}" destId="{25332783-C245-4533-9E5E-0DDF63A50A12}" srcOrd="0" destOrd="0" presId="urn:microsoft.com/office/officeart/2009/3/layout/PhasedProcess"/>
    <dgm:cxn modelId="{ECCDC3A0-DB85-4A20-9ED2-527B73D2906B}" type="presOf" srcId="{5CDE4A16-DB35-4512-A490-58825DB0995D}" destId="{8A11D201-F2DD-4F39-9A0C-3CD657B51F99}" srcOrd="0" destOrd="0" presId="urn:microsoft.com/office/officeart/2009/3/layout/PhasedProcess"/>
    <dgm:cxn modelId="{EB6D3700-9A46-4E0E-9B86-814C2A5057A2}" srcId="{A9306040-EB23-4B9C-923C-167FC6174C36}" destId="{C27F82FA-BCB0-4FD2-B04A-C25F3AC4E561}" srcOrd="1" destOrd="0" parTransId="{255EFF09-A482-41CC-874B-B4DD791187D9}" sibTransId="{23C6B973-378F-47D8-9C2E-C7C30AE9E34A}"/>
    <dgm:cxn modelId="{A6CB1970-3FC7-46BF-BBC7-327D46DCDC5A}" type="presOf" srcId="{C27F82FA-BCB0-4FD2-B04A-C25F3AC4E561}" destId="{075E5011-C29C-4B8E-988E-906B07ABBCF5}" srcOrd="0" destOrd="0" presId="urn:microsoft.com/office/officeart/2009/3/layout/PhasedProcess"/>
    <dgm:cxn modelId="{A7B1CAA5-B9D6-40CB-9A1D-426E88E25EFA}" type="presParOf" srcId="{B1D63DE9-6AE7-4AD0-8D87-69DDD899024C}" destId="{FA3A95B9-F4EF-4902-AC5D-1C764A447EF4}" srcOrd="0" destOrd="0" presId="urn:microsoft.com/office/officeart/2009/3/layout/PhasedProcess"/>
    <dgm:cxn modelId="{DE4EDDDC-F028-40B4-85A2-85E9B1D8BD9C}" type="presParOf" srcId="{B1D63DE9-6AE7-4AD0-8D87-69DDD899024C}" destId="{749210B5-0080-4264-9D65-C3AE4764E2E8}" srcOrd="1" destOrd="0" presId="urn:microsoft.com/office/officeart/2009/3/layout/PhasedProcess"/>
    <dgm:cxn modelId="{2EEA5E2B-8DD4-418F-9C0F-D8CB11DE6640}" type="presParOf" srcId="{B1D63DE9-6AE7-4AD0-8D87-69DDD899024C}" destId="{075E5011-C29C-4B8E-988E-906B07ABBCF5}" srcOrd="2" destOrd="0" presId="urn:microsoft.com/office/officeart/2009/3/layout/PhasedProcess"/>
    <dgm:cxn modelId="{3EF51F42-919D-4464-9757-6A13A8DE02AE}" type="presParOf" srcId="{B1D63DE9-6AE7-4AD0-8D87-69DDD899024C}" destId="{25E952C3-EFA4-40B0-BBDB-DD3C3711BAB6}" srcOrd="3" destOrd="0" presId="urn:microsoft.com/office/officeart/2009/3/layout/PhasedProcess"/>
    <dgm:cxn modelId="{77CF2D67-8283-4390-9A63-FE97A098D255}" type="presParOf" srcId="{B1D63DE9-6AE7-4AD0-8D87-69DDD899024C}" destId="{26AE2E8F-2CC7-4ACB-9B09-12937185EE73}" srcOrd="4" destOrd="0" presId="urn:microsoft.com/office/officeart/2009/3/layout/PhasedProcess"/>
    <dgm:cxn modelId="{63558B76-D01B-4A90-9193-4792C7F4D199}" type="presParOf" srcId="{B1D63DE9-6AE7-4AD0-8D87-69DDD899024C}" destId="{AC2432F3-B906-419D-8266-2CF36E8E2F4C}" srcOrd="5" destOrd="0" presId="urn:microsoft.com/office/officeart/2009/3/layout/PhasedProcess"/>
    <dgm:cxn modelId="{852853EB-3B83-423B-873F-71CF61A7FBC4}" type="presParOf" srcId="{B1D63DE9-6AE7-4AD0-8D87-69DDD899024C}" destId="{FC8BD503-10B7-4E51-92F3-2F58DF81EABC}" srcOrd="6" destOrd="0" presId="urn:microsoft.com/office/officeart/2009/3/layout/PhasedProcess"/>
    <dgm:cxn modelId="{709482F0-C04B-4368-B81B-E5068724DA4A}" type="presParOf" srcId="{FC8BD503-10B7-4E51-92F3-2F58DF81EABC}" destId="{43C49F8A-6662-43CF-B2B9-F2989953D533}" srcOrd="0" destOrd="0" presId="urn:microsoft.com/office/officeart/2009/3/layout/PhasedProcess"/>
    <dgm:cxn modelId="{B61B8158-1CCB-451C-9BCC-FA0435A74E2C}" type="presParOf" srcId="{FC8BD503-10B7-4E51-92F3-2F58DF81EABC}" destId="{8D434268-3C23-42FF-AACC-EDA4CBEFD530}" srcOrd="1" destOrd="0" presId="urn:microsoft.com/office/officeart/2009/3/layout/PhasedProcess"/>
    <dgm:cxn modelId="{EE8EA581-F3A0-43EC-9691-022124724812}" type="presParOf" srcId="{FC8BD503-10B7-4E51-92F3-2F58DF81EABC}" destId="{25332783-C245-4533-9E5E-0DDF63A50A12}" srcOrd="2" destOrd="0" presId="urn:microsoft.com/office/officeart/2009/3/layout/PhasedProcess"/>
    <dgm:cxn modelId="{0402ED61-FB37-4DA7-937B-617EBAE72A09}" type="presParOf" srcId="{FC8BD503-10B7-4E51-92F3-2F58DF81EABC}" destId="{4A9197D8-5F59-4CBF-BA05-C7FF435F3F1D}" srcOrd="3" destOrd="0" presId="urn:microsoft.com/office/officeart/2009/3/layout/PhasedProcess"/>
    <dgm:cxn modelId="{702C7A37-A86C-4668-A2A6-F2FDEEAB8E60}" type="presParOf" srcId="{B1D63DE9-6AE7-4AD0-8D87-69DDD899024C}" destId="{E44528ED-A0D7-42F1-AAB2-C37D99FDEB69}" srcOrd="7" destOrd="0" presId="urn:microsoft.com/office/officeart/2009/3/layout/PhasedProcess"/>
    <dgm:cxn modelId="{05E0C10E-1AE0-4F7D-BC21-0CF32035ED94}" type="presParOf" srcId="{E44528ED-A0D7-42F1-AAB2-C37D99FDEB69}" destId="{ED2AD613-FE5D-4F2D-89BD-F4C659D3794E}" srcOrd="0" destOrd="0" presId="urn:microsoft.com/office/officeart/2009/3/layout/PhasedProcess"/>
    <dgm:cxn modelId="{32B61B85-ECB7-439B-8F28-C394DF37D468}" type="presParOf" srcId="{E44528ED-A0D7-42F1-AAB2-C37D99FDEB69}" destId="{05462327-560C-41CD-B8C7-AF0892936E52}" srcOrd="1" destOrd="0" presId="urn:microsoft.com/office/officeart/2009/3/layout/PhasedProcess"/>
    <dgm:cxn modelId="{2AD94031-83A6-49CA-B841-26467B110667}" type="presParOf" srcId="{E44528ED-A0D7-42F1-AAB2-C37D99FDEB69}" destId="{AE0997E7-F06C-4B92-A549-F3502E69A588}" srcOrd="2" destOrd="0" presId="urn:microsoft.com/office/officeart/2009/3/layout/PhasedProcess"/>
    <dgm:cxn modelId="{12E8A8B4-0B35-4122-B99A-FE0E474DD749}" type="presParOf" srcId="{E44528ED-A0D7-42F1-AAB2-C37D99FDEB69}" destId="{1587EE31-6C1A-49D8-8AF6-364D40025BA6}" srcOrd="3" destOrd="0" presId="urn:microsoft.com/office/officeart/2009/3/layout/PhasedProcess"/>
    <dgm:cxn modelId="{FD13D170-22E8-453E-9A33-04A0FD555A28}" type="presParOf" srcId="{E44528ED-A0D7-42F1-AAB2-C37D99FDEB69}" destId="{4B22854C-8324-45AC-B992-B0486CCF6953}" srcOrd="4" destOrd="0" presId="urn:microsoft.com/office/officeart/2009/3/layout/PhasedProcess"/>
    <dgm:cxn modelId="{D6730A1C-47B4-4E24-BB91-EA51560CBA9B}" type="presParOf" srcId="{E44528ED-A0D7-42F1-AAB2-C37D99FDEB69}" destId="{78F35822-6DED-48BB-86AA-3CD885422FCE}" srcOrd="5" destOrd="0" presId="urn:microsoft.com/office/officeart/2009/3/layout/PhasedProcess"/>
    <dgm:cxn modelId="{8889F31B-C53A-4C05-A46A-B3A931065488}" type="presParOf" srcId="{B1D63DE9-6AE7-4AD0-8D87-69DDD899024C}" destId="{8A11D201-F2DD-4F39-9A0C-3CD657B51F99}" srcOrd="8" destOrd="0" presId="urn:microsoft.com/office/officeart/2009/3/layout/PhasedProcess"/>
    <dgm:cxn modelId="{43817E23-6B84-4721-8D4A-A73ECE0C4F2A}" type="presParOf" srcId="{B1D63DE9-6AE7-4AD0-8D87-69DDD899024C}" destId="{7E651F89-2C5E-4928-AA64-9991EFE68A6D}" srcOrd="9" destOrd="0" presId="urn:microsoft.com/office/officeart/2009/3/layout/Phased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306040-EB23-4B9C-923C-167FC6174C36}" type="doc">
      <dgm:prSet loTypeId="urn:microsoft.com/office/officeart/2009/3/layout/Phased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DA36AE02-5B0D-4D63-8A89-9287D6C1CAAB}">
      <dgm:prSet phldrT="[Text]"/>
      <dgm:spPr/>
      <dgm:t>
        <a:bodyPr/>
        <a:lstStyle/>
        <a:p>
          <a:r>
            <a:rPr lang="cs-CZ" dirty="0" smtClean="0"/>
            <a:t>V lese</a:t>
          </a:r>
          <a:endParaRPr lang="cs-CZ" dirty="0"/>
        </a:p>
      </dgm:t>
    </dgm:pt>
    <dgm:pt modelId="{6F488DBA-F71A-4278-BA38-EABBFDDB0320}" type="parTrans" cxnId="{A82AD59E-F109-4646-884F-9FFD5191ECE7}">
      <dgm:prSet/>
      <dgm:spPr/>
      <dgm:t>
        <a:bodyPr/>
        <a:lstStyle/>
        <a:p>
          <a:endParaRPr lang="cs-CZ"/>
        </a:p>
      </dgm:t>
    </dgm:pt>
    <dgm:pt modelId="{BEBF4861-AF7A-4A7A-BEC0-70C6480B2EA1}" type="sibTrans" cxnId="{A82AD59E-F109-4646-884F-9FFD5191ECE7}">
      <dgm:prSet/>
      <dgm:spPr/>
      <dgm:t>
        <a:bodyPr/>
        <a:lstStyle/>
        <a:p>
          <a:endParaRPr lang="cs-CZ"/>
        </a:p>
      </dgm:t>
    </dgm:pt>
    <dgm:pt modelId="{23CE09B6-F59C-4567-827E-1CA057939EC7}">
      <dgm:prSet phldrT="[Text]"/>
      <dgm:spPr/>
      <dgm:t>
        <a:bodyPr/>
        <a:lstStyle/>
        <a:p>
          <a:r>
            <a:rPr lang="cs-CZ" dirty="0" smtClean="0"/>
            <a:t>Do</a:t>
          </a:r>
          <a:endParaRPr lang="cs-CZ" dirty="0"/>
        </a:p>
      </dgm:t>
    </dgm:pt>
    <dgm:pt modelId="{D1B82F9F-A099-4B3F-9DB7-3524E8FA1C71}" type="parTrans" cxnId="{E8D260CB-CA9B-4AC1-BAA6-BB2220192585}">
      <dgm:prSet/>
      <dgm:spPr/>
      <dgm:t>
        <a:bodyPr/>
        <a:lstStyle/>
        <a:p>
          <a:endParaRPr lang="cs-CZ"/>
        </a:p>
      </dgm:t>
    </dgm:pt>
    <dgm:pt modelId="{7CBF0A45-28EC-420F-B2B8-95FCFBD91E33}" type="sibTrans" cxnId="{E8D260CB-CA9B-4AC1-BAA6-BB2220192585}">
      <dgm:prSet/>
      <dgm:spPr/>
      <dgm:t>
        <a:bodyPr/>
        <a:lstStyle/>
        <a:p>
          <a:endParaRPr lang="cs-CZ"/>
        </a:p>
      </dgm:t>
    </dgm:pt>
    <dgm:pt modelId="{324A30A1-0D3C-449A-A6CC-C7AD1EB5DA1C}">
      <dgm:prSet phldrT="[Text]"/>
      <dgm:spPr/>
      <dgm:t>
        <a:bodyPr/>
        <a:lstStyle/>
        <a:p>
          <a:r>
            <a:rPr lang="cs-CZ" dirty="0" smtClean="0"/>
            <a:t>kal</a:t>
          </a:r>
          <a:endParaRPr lang="cs-CZ" dirty="0"/>
        </a:p>
      </dgm:t>
    </dgm:pt>
    <dgm:pt modelId="{EABCC392-B77E-4C19-9611-1F6C10619E67}" type="parTrans" cxnId="{454CA91D-7F40-405A-9157-5818175EC106}">
      <dgm:prSet/>
      <dgm:spPr/>
      <dgm:t>
        <a:bodyPr/>
        <a:lstStyle/>
        <a:p>
          <a:endParaRPr lang="cs-CZ"/>
        </a:p>
      </dgm:t>
    </dgm:pt>
    <dgm:pt modelId="{EB342BDA-DD41-4B13-98A3-3E0398AD0328}" type="sibTrans" cxnId="{454CA91D-7F40-405A-9157-5818175EC106}">
      <dgm:prSet/>
      <dgm:spPr/>
      <dgm:t>
        <a:bodyPr/>
        <a:lstStyle/>
        <a:p>
          <a:endParaRPr lang="cs-CZ"/>
        </a:p>
      </dgm:t>
    </dgm:pt>
    <dgm:pt modelId="{7C8769BA-D6FF-4549-8CA7-066EE2F62A5E}">
      <dgm:prSet phldrT="[Text]"/>
      <dgm:spPr/>
      <dgm:t>
        <a:bodyPr/>
        <a:lstStyle/>
        <a:p>
          <a:r>
            <a:rPr lang="cs-CZ" dirty="0" err="1" smtClean="0"/>
            <a:t>ská</a:t>
          </a:r>
          <a:endParaRPr lang="cs-CZ" dirty="0"/>
        </a:p>
      </dgm:t>
    </dgm:pt>
    <dgm:pt modelId="{83C6DDDA-C268-42C9-9936-7D3E9FDC1479}" type="parTrans" cxnId="{D6F5ED7E-5C45-49A5-9D3D-6E6745F5158C}">
      <dgm:prSet/>
      <dgm:spPr/>
      <dgm:t>
        <a:bodyPr/>
        <a:lstStyle/>
        <a:p>
          <a:endParaRPr lang="cs-CZ"/>
        </a:p>
      </dgm:t>
    </dgm:pt>
    <dgm:pt modelId="{CA5A180A-4DF4-4D47-8799-0D0E92FCC007}" type="sibTrans" cxnId="{D6F5ED7E-5C45-49A5-9D3D-6E6745F5158C}">
      <dgm:prSet/>
      <dgm:spPr/>
      <dgm:t>
        <a:bodyPr/>
        <a:lstStyle/>
        <a:p>
          <a:endParaRPr lang="cs-CZ"/>
        </a:p>
      </dgm:t>
    </dgm:pt>
    <dgm:pt modelId="{C27F82FA-BCB0-4FD2-B04A-C25F3AC4E561}">
      <dgm:prSet phldrT="[Text]"/>
      <dgm:spPr/>
      <dgm:t>
        <a:bodyPr/>
        <a:lstStyle/>
        <a:p>
          <a:r>
            <a:rPr lang="cs-CZ" dirty="0" smtClean="0"/>
            <a:t>je</a:t>
          </a:r>
          <a:endParaRPr lang="cs-CZ" dirty="0"/>
        </a:p>
      </dgm:t>
    </dgm:pt>
    <dgm:pt modelId="{255EFF09-A482-41CC-874B-B4DD791187D9}" type="parTrans" cxnId="{EB6D3700-9A46-4E0E-9B86-814C2A5057A2}">
      <dgm:prSet/>
      <dgm:spPr/>
      <dgm:t>
        <a:bodyPr/>
        <a:lstStyle/>
        <a:p>
          <a:endParaRPr lang="cs-CZ"/>
        </a:p>
      </dgm:t>
    </dgm:pt>
    <dgm:pt modelId="{23C6B973-378F-47D8-9C2E-C7C30AE9E34A}" type="sibTrans" cxnId="{EB6D3700-9A46-4E0E-9B86-814C2A5057A2}">
      <dgm:prSet/>
      <dgm:spPr/>
      <dgm:t>
        <a:bodyPr/>
        <a:lstStyle/>
        <a:p>
          <a:endParaRPr lang="cs-CZ"/>
        </a:p>
      </dgm:t>
    </dgm:pt>
    <dgm:pt modelId="{50C62C13-9049-43B5-8EDA-8618765C0559}">
      <dgm:prSet phldrT="[Text]"/>
      <dgm:spPr/>
      <dgm:t>
        <a:bodyPr/>
        <a:lstStyle/>
        <a:p>
          <a:r>
            <a:rPr lang="cs-CZ" dirty="0" smtClean="0"/>
            <a:t>zajíc</a:t>
          </a:r>
          <a:endParaRPr lang="cs-CZ" dirty="0"/>
        </a:p>
      </dgm:t>
    </dgm:pt>
    <dgm:pt modelId="{2A96FE9E-40A2-444A-AB6C-07CA15C98B10}" type="parTrans" cxnId="{FAB017C3-9104-4DD2-BD4E-56E190002877}">
      <dgm:prSet/>
      <dgm:spPr/>
      <dgm:t>
        <a:bodyPr/>
        <a:lstStyle/>
        <a:p>
          <a:endParaRPr lang="cs-CZ"/>
        </a:p>
      </dgm:t>
    </dgm:pt>
    <dgm:pt modelId="{E9AC3543-3CC1-4ECD-8921-2137EE9675D8}" type="sibTrans" cxnId="{FAB017C3-9104-4DD2-BD4E-56E190002877}">
      <dgm:prSet/>
      <dgm:spPr/>
      <dgm:t>
        <a:bodyPr/>
        <a:lstStyle/>
        <a:p>
          <a:endParaRPr lang="cs-CZ"/>
        </a:p>
      </dgm:t>
    </dgm:pt>
    <dgm:pt modelId="{4A7A30B6-EA1A-4FAF-BA25-509DAFC2AEF2}">
      <dgm:prSet phldrT="[Text]"/>
      <dgm:spPr/>
      <dgm:t>
        <a:bodyPr/>
        <a:lstStyle/>
        <a:p>
          <a:r>
            <a:rPr lang="cs-CZ" dirty="0" smtClean="0"/>
            <a:t>do</a:t>
          </a:r>
          <a:endParaRPr lang="cs-CZ" dirty="0"/>
        </a:p>
      </dgm:t>
    </dgm:pt>
    <dgm:pt modelId="{84F19932-05BA-4B7C-A8AD-03F24B490FBB}" type="parTrans" cxnId="{150BCF49-947D-46C0-A945-4781D4A0949A}">
      <dgm:prSet/>
      <dgm:spPr/>
      <dgm:t>
        <a:bodyPr/>
        <a:lstStyle/>
        <a:p>
          <a:endParaRPr lang="cs-CZ"/>
        </a:p>
      </dgm:t>
    </dgm:pt>
    <dgm:pt modelId="{05B55540-6392-4875-B03C-FCB8022247D6}" type="sibTrans" cxnId="{150BCF49-947D-46C0-A945-4781D4A0949A}">
      <dgm:prSet/>
      <dgm:spPr/>
      <dgm:t>
        <a:bodyPr/>
        <a:lstStyle/>
        <a:p>
          <a:endParaRPr lang="cs-CZ"/>
        </a:p>
      </dgm:t>
    </dgm:pt>
    <dgm:pt modelId="{35B5B3B2-7069-4972-AD2B-2984E4D8BCA8}">
      <dgm:prSet phldrT="[Text]"/>
      <dgm:spPr/>
      <dgm:t>
        <a:bodyPr/>
        <a:lstStyle/>
        <a:p>
          <a:r>
            <a:rPr lang="cs-CZ" dirty="0" smtClean="0"/>
            <a:t>tráva.</a:t>
          </a:r>
          <a:endParaRPr lang="cs-CZ" dirty="0"/>
        </a:p>
      </dgm:t>
    </dgm:pt>
    <dgm:pt modelId="{4741BEF6-23F7-48DC-9E0B-FFFE2E13441F}" type="parTrans" cxnId="{B5C711B5-EE1B-4A0B-80B4-FA745AF73953}">
      <dgm:prSet/>
      <dgm:spPr/>
      <dgm:t>
        <a:bodyPr/>
        <a:lstStyle/>
        <a:p>
          <a:endParaRPr lang="cs-CZ"/>
        </a:p>
      </dgm:t>
    </dgm:pt>
    <dgm:pt modelId="{2B408773-2202-46EA-A8CF-ECE16560C475}" type="sibTrans" cxnId="{B5C711B5-EE1B-4A0B-80B4-FA745AF73953}">
      <dgm:prSet/>
      <dgm:spPr/>
      <dgm:t>
        <a:bodyPr/>
        <a:lstStyle/>
        <a:p>
          <a:endParaRPr lang="cs-CZ"/>
        </a:p>
      </dgm:t>
    </dgm:pt>
    <dgm:pt modelId="{5CDE4A16-DB35-4512-A490-58825DB0995D}">
      <dgm:prSet phldrT="[Text]"/>
      <dgm:spPr/>
      <dgm:t>
        <a:bodyPr/>
        <a:lstStyle/>
        <a:p>
          <a:r>
            <a:rPr lang="cs-CZ" dirty="0" smtClean="0"/>
            <a:t>lesa.</a:t>
          </a:r>
          <a:endParaRPr lang="cs-CZ" dirty="0"/>
        </a:p>
      </dgm:t>
    </dgm:pt>
    <dgm:pt modelId="{21F660DD-50CD-49BA-92F2-4598D6DE51D0}" type="parTrans" cxnId="{9E8332AD-C67B-4D6C-87F6-B420AF3EBB39}">
      <dgm:prSet/>
      <dgm:spPr/>
      <dgm:t>
        <a:bodyPr/>
        <a:lstStyle/>
        <a:p>
          <a:endParaRPr lang="cs-CZ"/>
        </a:p>
      </dgm:t>
    </dgm:pt>
    <dgm:pt modelId="{FE121780-40DB-4A35-97D6-C7B8FECF06E1}" type="sibTrans" cxnId="{9E8332AD-C67B-4D6C-87F6-B420AF3EBB39}">
      <dgm:prSet/>
      <dgm:spPr/>
      <dgm:t>
        <a:bodyPr/>
        <a:lstStyle/>
        <a:p>
          <a:endParaRPr lang="cs-CZ"/>
        </a:p>
      </dgm:t>
    </dgm:pt>
    <dgm:pt modelId="{B1D63DE9-6AE7-4AD0-8D87-69DDD899024C}" type="pres">
      <dgm:prSet presAssocID="{A9306040-EB23-4B9C-923C-167FC6174C36}" presName="Name0" presStyleCnt="0">
        <dgm:presLayoutVars>
          <dgm:chMax val="3"/>
          <dgm:chPref val="3"/>
          <dgm:bulletEnabled val="1"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FA3A95B9-F4EF-4902-AC5D-1C764A447EF4}" type="pres">
      <dgm:prSet presAssocID="{A9306040-EB23-4B9C-923C-167FC6174C36}" presName="arc1" presStyleLbl="node1" presStyleIdx="0" presStyleCnt="4"/>
      <dgm:spPr/>
    </dgm:pt>
    <dgm:pt modelId="{749210B5-0080-4264-9D65-C3AE4764E2E8}" type="pres">
      <dgm:prSet presAssocID="{A9306040-EB23-4B9C-923C-167FC6174C36}" presName="arc3" presStyleLbl="node1" presStyleIdx="1" presStyleCnt="4"/>
      <dgm:spPr/>
    </dgm:pt>
    <dgm:pt modelId="{075E5011-C29C-4B8E-988E-906B07ABBCF5}" type="pres">
      <dgm:prSet presAssocID="{A9306040-EB23-4B9C-923C-167FC6174C36}" presName="parentText2" presStyleLbl="revTx" presStyleIdx="0" presStyleCnt="3">
        <dgm:presLayoutVars>
          <dgm:chMax val="4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E952C3-EFA4-40B0-BBDB-DD3C3711BAB6}" type="pres">
      <dgm:prSet presAssocID="{A9306040-EB23-4B9C-923C-167FC6174C36}" presName="arc2" presStyleLbl="node1" presStyleIdx="2" presStyleCnt="4"/>
      <dgm:spPr/>
    </dgm:pt>
    <dgm:pt modelId="{26AE2E8F-2CC7-4ACB-9B09-12937185EE73}" type="pres">
      <dgm:prSet presAssocID="{A9306040-EB23-4B9C-923C-167FC6174C36}" presName="arc4" presStyleLbl="node1" presStyleIdx="3" presStyleCnt="4"/>
      <dgm:spPr/>
    </dgm:pt>
    <dgm:pt modelId="{AC2432F3-B906-419D-8266-2CF36E8E2F4C}" type="pres">
      <dgm:prSet presAssocID="{A9306040-EB23-4B9C-923C-167FC6174C36}" presName="parentText3" presStyleLbl="revTx" presStyleIdx="1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8BD503-10B7-4E51-92F3-2F58DF81EABC}" type="pres">
      <dgm:prSet presAssocID="{A9306040-EB23-4B9C-923C-167FC6174C36}" presName="middleComposite" presStyleCnt="0"/>
      <dgm:spPr/>
    </dgm:pt>
    <dgm:pt modelId="{43C49F8A-6662-43CF-B2B9-F2989953D533}" type="pres">
      <dgm:prSet presAssocID="{50C62C13-9049-43B5-8EDA-8618765C0559}" presName="circ1" presStyleLbl="vennNode1" presStyleIdx="0" presStyleCnt="8"/>
      <dgm:spPr/>
      <dgm:t>
        <a:bodyPr/>
        <a:lstStyle/>
        <a:p>
          <a:endParaRPr lang="cs-CZ"/>
        </a:p>
      </dgm:t>
    </dgm:pt>
    <dgm:pt modelId="{8D434268-3C23-42FF-AACC-EDA4CBEFD530}" type="pres">
      <dgm:prSet presAssocID="{50C62C13-9049-43B5-8EDA-8618765C0559}" presName="circ1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25332783-C245-4533-9E5E-0DDF63A50A12}" type="pres">
      <dgm:prSet presAssocID="{4A7A30B6-EA1A-4FAF-BA25-509DAFC2AEF2}" presName="circ2" presStyleLbl="vennNode1" presStyleIdx="1" presStyleCnt="8"/>
      <dgm:spPr/>
      <dgm:t>
        <a:bodyPr/>
        <a:lstStyle/>
        <a:p>
          <a:endParaRPr lang="cs-CZ"/>
        </a:p>
      </dgm:t>
    </dgm:pt>
    <dgm:pt modelId="{4A9197D8-5F59-4CBF-BA05-C7FF435F3F1D}" type="pres">
      <dgm:prSet presAssocID="{4A7A30B6-EA1A-4FAF-BA25-509DAFC2AEF2}" presName="circ2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E44528ED-A0D7-42F1-AAB2-C37D99FDEB69}" type="pres">
      <dgm:prSet presAssocID="{A9306040-EB23-4B9C-923C-167FC6174C36}" presName="leftComposite" presStyleCnt="0"/>
      <dgm:spPr/>
    </dgm:pt>
    <dgm:pt modelId="{ED2AD613-FE5D-4F2D-89BD-F4C659D3794E}" type="pres">
      <dgm:prSet presAssocID="{23CE09B6-F59C-4567-827E-1CA057939EC7}" presName="childText1_1" presStyleLbl="vennNode1" presStyleIdx="2" presStyleCnt="8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05462327-560C-41CD-B8C7-AF0892936E52}" type="pres">
      <dgm:prSet presAssocID="{23CE09B6-F59C-4567-827E-1CA057939EC7}" presName="ellipse1" presStyleLbl="vennNode1" presStyleIdx="3" presStyleCnt="8"/>
      <dgm:spPr/>
    </dgm:pt>
    <dgm:pt modelId="{AE0997E7-F06C-4B92-A549-F3502E69A588}" type="pres">
      <dgm:prSet presAssocID="{23CE09B6-F59C-4567-827E-1CA057939EC7}" presName="ellipse2" presStyleLbl="vennNode1" presStyleIdx="4" presStyleCnt="8"/>
      <dgm:spPr/>
    </dgm:pt>
    <dgm:pt modelId="{1587EE31-6C1A-49D8-8AF6-364D40025BA6}" type="pres">
      <dgm:prSet presAssocID="{324A30A1-0D3C-449A-A6CC-C7AD1EB5DA1C}" presName="childText1_2" presStyleLbl="vennNode1" presStyleIdx="5" presStyleCnt="8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4B22854C-8324-45AC-B992-B0486CCF6953}" type="pres">
      <dgm:prSet presAssocID="{324A30A1-0D3C-449A-A6CC-C7AD1EB5DA1C}" presName="ellipse3" presStyleLbl="vennNode1" presStyleIdx="6" presStyleCnt="8"/>
      <dgm:spPr/>
    </dgm:pt>
    <dgm:pt modelId="{78F35822-6DED-48BB-86AA-3CD885422FCE}" type="pres">
      <dgm:prSet presAssocID="{7C8769BA-D6FF-4549-8CA7-066EE2F62A5E}" presName="childText1_3" presStyleLbl="vennNode1" presStyleIdx="7" presStyleCnt="8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8A11D201-F2DD-4F39-9A0C-3CD657B51F99}" type="pres">
      <dgm:prSet presAssocID="{A9306040-EB23-4B9C-923C-167FC6174C36}" presName="rightChild" presStyleLbl="node2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7E651F89-2C5E-4928-AA64-9991EFE68A6D}" type="pres">
      <dgm:prSet presAssocID="{A9306040-EB23-4B9C-923C-167FC6174C36}" presName="parentText1" presStyleLbl="revTx" presStyleIdx="2" presStyleCnt="3">
        <dgm:presLayoutVars>
          <dgm:chMax val="4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4CA91D-7F40-405A-9157-5818175EC106}" srcId="{DA36AE02-5B0D-4D63-8A89-9287D6C1CAAB}" destId="{324A30A1-0D3C-449A-A6CC-C7AD1EB5DA1C}" srcOrd="1" destOrd="0" parTransId="{EABCC392-B77E-4C19-9611-1F6C10619E67}" sibTransId="{EB342BDA-DD41-4B13-98A3-3E0398AD0328}"/>
    <dgm:cxn modelId="{150BCF49-947D-46C0-A945-4781D4A0949A}" srcId="{C27F82FA-BCB0-4FD2-B04A-C25F3AC4E561}" destId="{4A7A30B6-EA1A-4FAF-BA25-509DAFC2AEF2}" srcOrd="1" destOrd="0" parTransId="{84F19932-05BA-4B7C-A8AD-03F24B490FBB}" sibTransId="{05B55540-6392-4875-B03C-FCB8022247D6}"/>
    <dgm:cxn modelId="{2CC249A2-F5D7-4074-A2E8-BBE33BFF86CC}" type="presOf" srcId="{35B5B3B2-7069-4972-AD2B-2984E4D8BCA8}" destId="{AC2432F3-B906-419D-8266-2CF36E8E2F4C}" srcOrd="0" destOrd="0" presId="urn:microsoft.com/office/officeart/2009/3/layout/PhasedProcess"/>
    <dgm:cxn modelId="{B5C711B5-EE1B-4A0B-80B4-FA745AF73953}" srcId="{A9306040-EB23-4B9C-923C-167FC6174C36}" destId="{35B5B3B2-7069-4972-AD2B-2984E4D8BCA8}" srcOrd="2" destOrd="0" parTransId="{4741BEF6-23F7-48DC-9E0B-FFFE2E13441F}" sibTransId="{2B408773-2202-46EA-A8CF-ECE16560C475}"/>
    <dgm:cxn modelId="{FAB017C3-9104-4DD2-BD4E-56E190002877}" srcId="{C27F82FA-BCB0-4FD2-B04A-C25F3AC4E561}" destId="{50C62C13-9049-43B5-8EDA-8618765C0559}" srcOrd="0" destOrd="0" parTransId="{2A96FE9E-40A2-444A-AB6C-07CA15C98B10}" sibTransId="{E9AC3543-3CC1-4ECD-8921-2137EE9675D8}"/>
    <dgm:cxn modelId="{C19A8CBE-EA81-4FBC-A8FA-5939BE854F36}" type="presOf" srcId="{4A7A30B6-EA1A-4FAF-BA25-509DAFC2AEF2}" destId="{4A9197D8-5F59-4CBF-BA05-C7FF435F3F1D}" srcOrd="1" destOrd="0" presId="urn:microsoft.com/office/officeart/2009/3/layout/PhasedProcess"/>
    <dgm:cxn modelId="{3FDB3967-F7D7-4D9D-91C2-38936DF1DE67}" type="presOf" srcId="{4A7A30B6-EA1A-4FAF-BA25-509DAFC2AEF2}" destId="{25332783-C245-4533-9E5E-0DDF63A50A12}" srcOrd="0" destOrd="0" presId="urn:microsoft.com/office/officeart/2009/3/layout/PhasedProcess"/>
    <dgm:cxn modelId="{A82AD59E-F109-4646-884F-9FFD5191ECE7}" srcId="{A9306040-EB23-4B9C-923C-167FC6174C36}" destId="{DA36AE02-5B0D-4D63-8A89-9287D6C1CAAB}" srcOrd="0" destOrd="0" parTransId="{6F488DBA-F71A-4278-BA38-EABBFDDB0320}" sibTransId="{BEBF4861-AF7A-4A7A-BEC0-70C6480B2EA1}"/>
    <dgm:cxn modelId="{9E8332AD-C67B-4D6C-87F6-B420AF3EBB39}" srcId="{35B5B3B2-7069-4972-AD2B-2984E4D8BCA8}" destId="{5CDE4A16-DB35-4512-A490-58825DB0995D}" srcOrd="0" destOrd="0" parTransId="{21F660DD-50CD-49BA-92F2-4598D6DE51D0}" sibTransId="{FE121780-40DB-4A35-97D6-C7B8FECF06E1}"/>
    <dgm:cxn modelId="{A9F5ACB3-3785-493C-9D5B-34830F2677A4}" type="presOf" srcId="{23CE09B6-F59C-4567-827E-1CA057939EC7}" destId="{ED2AD613-FE5D-4F2D-89BD-F4C659D3794E}" srcOrd="0" destOrd="0" presId="urn:microsoft.com/office/officeart/2009/3/layout/PhasedProcess"/>
    <dgm:cxn modelId="{575E38C5-E40E-48CD-B7FA-8CD3196D2274}" type="presOf" srcId="{A9306040-EB23-4B9C-923C-167FC6174C36}" destId="{B1D63DE9-6AE7-4AD0-8D87-69DDD899024C}" srcOrd="0" destOrd="0" presId="urn:microsoft.com/office/officeart/2009/3/layout/PhasedProcess"/>
    <dgm:cxn modelId="{669B3269-FBE8-4C5D-8BC1-E031F278F451}" type="presOf" srcId="{7C8769BA-D6FF-4549-8CA7-066EE2F62A5E}" destId="{78F35822-6DED-48BB-86AA-3CD885422FCE}" srcOrd="0" destOrd="0" presId="urn:microsoft.com/office/officeart/2009/3/layout/PhasedProcess"/>
    <dgm:cxn modelId="{AA0C5706-92A7-4C84-B056-BE9F84DBEA5C}" type="presOf" srcId="{324A30A1-0D3C-449A-A6CC-C7AD1EB5DA1C}" destId="{1587EE31-6C1A-49D8-8AF6-364D40025BA6}" srcOrd="0" destOrd="0" presId="urn:microsoft.com/office/officeart/2009/3/layout/PhasedProcess"/>
    <dgm:cxn modelId="{E8D260CB-CA9B-4AC1-BAA6-BB2220192585}" srcId="{DA36AE02-5B0D-4D63-8A89-9287D6C1CAAB}" destId="{23CE09B6-F59C-4567-827E-1CA057939EC7}" srcOrd="0" destOrd="0" parTransId="{D1B82F9F-A099-4B3F-9DB7-3524E8FA1C71}" sibTransId="{7CBF0A45-28EC-420F-B2B8-95FCFBD91E33}"/>
    <dgm:cxn modelId="{27192160-E4D3-4E57-9696-BE83AE86FCA2}" type="presOf" srcId="{5CDE4A16-DB35-4512-A490-58825DB0995D}" destId="{8A11D201-F2DD-4F39-9A0C-3CD657B51F99}" srcOrd="0" destOrd="0" presId="urn:microsoft.com/office/officeart/2009/3/layout/PhasedProcess"/>
    <dgm:cxn modelId="{1987FF78-8CF8-4710-BEFB-D1E0EE4B93D5}" type="presOf" srcId="{50C62C13-9049-43B5-8EDA-8618765C0559}" destId="{43C49F8A-6662-43CF-B2B9-F2989953D533}" srcOrd="0" destOrd="0" presId="urn:microsoft.com/office/officeart/2009/3/layout/PhasedProcess"/>
    <dgm:cxn modelId="{A6E621A7-1FF9-4AD3-8108-41FAFC7E6F71}" type="presOf" srcId="{DA36AE02-5B0D-4D63-8A89-9287D6C1CAAB}" destId="{7E651F89-2C5E-4928-AA64-9991EFE68A6D}" srcOrd="0" destOrd="0" presId="urn:microsoft.com/office/officeart/2009/3/layout/PhasedProcess"/>
    <dgm:cxn modelId="{EB6D3700-9A46-4E0E-9B86-814C2A5057A2}" srcId="{A9306040-EB23-4B9C-923C-167FC6174C36}" destId="{C27F82FA-BCB0-4FD2-B04A-C25F3AC4E561}" srcOrd="1" destOrd="0" parTransId="{255EFF09-A482-41CC-874B-B4DD791187D9}" sibTransId="{23C6B973-378F-47D8-9C2E-C7C30AE9E34A}"/>
    <dgm:cxn modelId="{D6F5ED7E-5C45-49A5-9D3D-6E6745F5158C}" srcId="{DA36AE02-5B0D-4D63-8A89-9287D6C1CAAB}" destId="{7C8769BA-D6FF-4549-8CA7-066EE2F62A5E}" srcOrd="2" destOrd="0" parTransId="{83C6DDDA-C268-42C9-9936-7D3E9FDC1479}" sibTransId="{CA5A180A-4DF4-4D47-8799-0D0E92FCC007}"/>
    <dgm:cxn modelId="{7FCB6AC6-6E85-44CE-B6B6-A3FD8B0A22B4}" type="presOf" srcId="{C27F82FA-BCB0-4FD2-B04A-C25F3AC4E561}" destId="{075E5011-C29C-4B8E-988E-906B07ABBCF5}" srcOrd="0" destOrd="0" presId="urn:microsoft.com/office/officeart/2009/3/layout/PhasedProcess"/>
    <dgm:cxn modelId="{7A021C78-0DB4-4475-8814-D934AD84C694}" type="presOf" srcId="{50C62C13-9049-43B5-8EDA-8618765C0559}" destId="{8D434268-3C23-42FF-AACC-EDA4CBEFD530}" srcOrd="1" destOrd="0" presId="urn:microsoft.com/office/officeart/2009/3/layout/PhasedProcess"/>
    <dgm:cxn modelId="{5B954AC9-057C-40DA-81FA-3E542B73BF63}" type="presParOf" srcId="{B1D63DE9-6AE7-4AD0-8D87-69DDD899024C}" destId="{FA3A95B9-F4EF-4902-AC5D-1C764A447EF4}" srcOrd="0" destOrd="0" presId="urn:microsoft.com/office/officeart/2009/3/layout/PhasedProcess"/>
    <dgm:cxn modelId="{AC119DA4-788B-4093-8CF8-EDFAC9D9B9E4}" type="presParOf" srcId="{B1D63DE9-6AE7-4AD0-8D87-69DDD899024C}" destId="{749210B5-0080-4264-9D65-C3AE4764E2E8}" srcOrd="1" destOrd="0" presId="urn:microsoft.com/office/officeart/2009/3/layout/PhasedProcess"/>
    <dgm:cxn modelId="{F810C052-C6CD-4084-9887-6DE4F9FF85AD}" type="presParOf" srcId="{B1D63DE9-6AE7-4AD0-8D87-69DDD899024C}" destId="{075E5011-C29C-4B8E-988E-906B07ABBCF5}" srcOrd="2" destOrd="0" presId="urn:microsoft.com/office/officeart/2009/3/layout/PhasedProcess"/>
    <dgm:cxn modelId="{7DB698B3-81AD-40B5-88E0-CBC65B9B3AC4}" type="presParOf" srcId="{B1D63DE9-6AE7-4AD0-8D87-69DDD899024C}" destId="{25E952C3-EFA4-40B0-BBDB-DD3C3711BAB6}" srcOrd="3" destOrd="0" presId="urn:microsoft.com/office/officeart/2009/3/layout/PhasedProcess"/>
    <dgm:cxn modelId="{D41B2A3A-7F1F-4D24-AB47-D5CD3B2284E9}" type="presParOf" srcId="{B1D63DE9-6AE7-4AD0-8D87-69DDD899024C}" destId="{26AE2E8F-2CC7-4ACB-9B09-12937185EE73}" srcOrd="4" destOrd="0" presId="urn:microsoft.com/office/officeart/2009/3/layout/PhasedProcess"/>
    <dgm:cxn modelId="{3E87433B-88D2-4B68-B4EE-F5C8BF85E88D}" type="presParOf" srcId="{B1D63DE9-6AE7-4AD0-8D87-69DDD899024C}" destId="{AC2432F3-B906-419D-8266-2CF36E8E2F4C}" srcOrd="5" destOrd="0" presId="urn:microsoft.com/office/officeart/2009/3/layout/PhasedProcess"/>
    <dgm:cxn modelId="{CC83406E-35E2-4B76-ADEE-57F8331CAD54}" type="presParOf" srcId="{B1D63DE9-6AE7-4AD0-8D87-69DDD899024C}" destId="{FC8BD503-10B7-4E51-92F3-2F58DF81EABC}" srcOrd="6" destOrd="0" presId="urn:microsoft.com/office/officeart/2009/3/layout/PhasedProcess"/>
    <dgm:cxn modelId="{E306FD0E-01F5-4F10-AE94-432CA62BFF10}" type="presParOf" srcId="{FC8BD503-10B7-4E51-92F3-2F58DF81EABC}" destId="{43C49F8A-6662-43CF-B2B9-F2989953D533}" srcOrd="0" destOrd="0" presId="urn:microsoft.com/office/officeart/2009/3/layout/PhasedProcess"/>
    <dgm:cxn modelId="{BB50D2E2-100E-483D-B27C-C14F1B7D00B2}" type="presParOf" srcId="{FC8BD503-10B7-4E51-92F3-2F58DF81EABC}" destId="{8D434268-3C23-42FF-AACC-EDA4CBEFD530}" srcOrd="1" destOrd="0" presId="urn:microsoft.com/office/officeart/2009/3/layout/PhasedProcess"/>
    <dgm:cxn modelId="{4471663F-FCBB-4475-9766-032CF4B65A64}" type="presParOf" srcId="{FC8BD503-10B7-4E51-92F3-2F58DF81EABC}" destId="{25332783-C245-4533-9E5E-0DDF63A50A12}" srcOrd="2" destOrd="0" presId="urn:microsoft.com/office/officeart/2009/3/layout/PhasedProcess"/>
    <dgm:cxn modelId="{319A1F67-69D1-48E7-8DCC-86DF57604D36}" type="presParOf" srcId="{FC8BD503-10B7-4E51-92F3-2F58DF81EABC}" destId="{4A9197D8-5F59-4CBF-BA05-C7FF435F3F1D}" srcOrd="3" destOrd="0" presId="urn:microsoft.com/office/officeart/2009/3/layout/PhasedProcess"/>
    <dgm:cxn modelId="{F6EB2B56-3DF6-4525-AC58-677E130E9508}" type="presParOf" srcId="{B1D63DE9-6AE7-4AD0-8D87-69DDD899024C}" destId="{E44528ED-A0D7-42F1-AAB2-C37D99FDEB69}" srcOrd="7" destOrd="0" presId="urn:microsoft.com/office/officeart/2009/3/layout/PhasedProcess"/>
    <dgm:cxn modelId="{15439473-89DC-4001-9A53-E4E6BF985BF9}" type="presParOf" srcId="{E44528ED-A0D7-42F1-AAB2-C37D99FDEB69}" destId="{ED2AD613-FE5D-4F2D-89BD-F4C659D3794E}" srcOrd="0" destOrd="0" presId="urn:microsoft.com/office/officeart/2009/3/layout/PhasedProcess"/>
    <dgm:cxn modelId="{06A895B2-F921-4819-B4CC-F0C383615219}" type="presParOf" srcId="{E44528ED-A0D7-42F1-AAB2-C37D99FDEB69}" destId="{05462327-560C-41CD-B8C7-AF0892936E52}" srcOrd="1" destOrd="0" presId="urn:microsoft.com/office/officeart/2009/3/layout/PhasedProcess"/>
    <dgm:cxn modelId="{A902AA49-D2C6-45E1-902E-C1C7552A5855}" type="presParOf" srcId="{E44528ED-A0D7-42F1-AAB2-C37D99FDEB69}" destId="{AE0997E7-F06C-4B92-A549-F3502E69A588}" srcOrd="2" destOrd="0" presId="urn:microsoft.com/office/officeart/2009/3/layout/PhasedProcess"/>
    <dgm:cxn modelId="{6C8D87CC-7DCD-454C-ABF4-92C045B4B399}" type="presParOf" srcId="{E44528ED-A0D7-42F1-AAB2-C37D99FDEB69}" destId="{1587EE31-6C1A-49D8-8AF6-364D40025BA6}" srcOrd="3" destOrd="0" presId="urn:microsoft.com/office/officeart/2009/3/layout/PhasedProcess"/>
    <dgm:cxn modelId="{ED08AE6E-FAD3-43DA-AEEC-E02DBA064C77}" type="presParOf" srcId="{E44528ED-A0D7-42F1-AAB2-C37D99FDEB69}" destId="{4B22854C-8324-45AC-B992-B0486CCF6953}" srcOrd="4" destOrd="0" presId="urn:microsoft.com/office/officeart/2009/3/layout/PhasedProcess"/>
    <dgm:cxn modelId="{619134A2-0E80-45D6-B84E-8CD5F225482B}" type="presParOf" srcId="{E44528ED-A0D7-42F1-AAB2-C37D99FDEB69}" destId="{78F35822-6DED-48BB-86AA-3CD885422FCE}" srcOrd="5" destOrd="0" presId="urn:microsoft.com/office/officeart/2009/3/layout/PhasedProcess"/>
    <dgm:cxn modelId="{30FDD702-7C82-4D6A-B9EB-E855A0DEBE84}" type="presParOf" srcId="{B1D63DE9-6AE7-4AD0-8D87-69DDD899024C}" destId="{8A11D201-F2DD-4F39-9A0C-3CD657B51F99}" srcOrd="8" destOrd="0" presId="urn:microsoft.com/office/officeart/2009/3/layout/PhasedProcess"/>
    <dgm:cxn modelId="{B6172B3E-85E0-4CF7-97C1-DB3F23C282A3}" type="presParOf" srcId="{B1D63DE9-6AE7-4AD0-8D87-69DDD899024C}" destId="{7E651F89-2C5E-4928-AA64-9991EFE68A6D}" srcOrd="9" destOrd="0" presId="urn:microsoft.com/office/officeart/2009/3/layout/PhasedProcess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9306040-EB23-4B9C-923C-167FC6174C36}" type="doc">
      <dgm:prSet loTypeId="urn:microsoft.com/office/officeart/2009/3/layout/Phased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DA36AE02-5B0D-4D63-8A89-9287D6C1CAAB}">
      <dgm:prSet phldrT="[Text]"/>
      <dgm:spPr/>
      <dgm:t>
        <a:bodyPr/>
        <a:lstStyle/>
        <a:p>
          <a:r>
            <a:rPr lang="cs-CZ" dirty="0" smtClean="0"/>
            <a:t>Koupila</a:t>
          </a:r>
          <a:endParaRPr lang="cs-CZ" dirty="0"/>
        </a:p>
      </dgm:t>
    </dgm:pt>
    <dgm:pt modelId="{6F488DBA-F71A-4278-BA38-EABBFDDB0320}" type="parTrans" cxnId="{A82AD59E-F109-4646-884F-9FFD5191ECE7}">
      <dgm:prSet/>
      <dgm:spPr/>
      <dgm:t>
        <a:bodyPr/>
        <a:lstStyle/>
        <a:p>
          <a:endParaRPr lang="cs-CZ"/>
        </a:p>
      </dgm:t>
    </dgm:pt>
    <dgm:pt modelId="{BEBF4861-AF7A-4A7A-BEC0-70C6480B2EA1}" type="sibTrans" cxnId="{A82AD59E-F109-4646-884F-9FFD5191ECE7}">
      <dgm:prSet/>
      <dgm:spPr/>
      <dgm:t>
        <a:bodyPr/>
        <a:lstStyle/>
        <a:p>
          <a:endParaRPr lang="cs-CZ"/>
        </a:p>
      </dgm:t>
    </dgm:pt>
    <dgm:pt modelId="{23CE09B6-F59C-4567-827E-1CA057939EC7}">
      <dgm:prSet phldrT="[Text]"/>
      <dgm:spPr/>
      <dgm:t>
        <a:bodyPr/>
        <a:lstStyle/>
        <a:p>
          <a:r>
            <a:rPr lang="cs-CZ" dirty="0" smtClean="0"/>
            <a:t>Ro</a:t>
          </a:r>
          <a:endParaRPr lang="cs-CZ" dirty="0"/>
        </a:p>
      </dgm:t>
    </dgm:pt>
    <dgm:pt modelId="{D1B82F9F-A099-4B3F-9DB7-3524E8FA1C71}" type="parTrans" cxnId="{E8D260CB-CA9B-4AC1-BAA6-BB2220192585}">
      <dgm:prSet/>
      <dgm:spPr/>
      <dgm:t>
        <a:bodyPr/>
        <a:lstStyle/>
        <a:p>
          <a:endParaRPr lang="cs-CZ"/>
        </a:p>
      </dgm:t>
    </dgm:pt>
    <dgm:pt modelId="{7CBF0A45-28EC-420F-B2B8-95FCFBD91E33}" type="sibTrans" cxnId="{E8D260CB-CA9B-4AC1-BAA6-BB2220192585}">
      <dgm:prSet/>
      <dgm:spPr/>
      <dgm:t>
        <a:bodyPr/>
        <a:lstStyle/>
        <a:p>
          <a:endParaRPr lang="cs-CZ"/>
        </a:p>
      </dgm:t>
    </dgm:pt>
    <dgm:pt modelId="{324A30A1-0D3C-449A-A6CC-C7AD1EB5DA1C}">
      <dgm:prSet phldrT="[Text]"/>
      <dgm:spPr/>
      <dgm:t>
        <a:bodyPr/>
        <a:lstStyle/>
        <a:p>
          <a:r>
            <a:rPr lang="cs-CZ" dirty="0" smtClean="0"/>
            <a:t>na</a:t>
          </a:r>
          <a:endParaRPr lang="cs-CZ" dirty="0"/>
        </a:p>
      </dgm:t>
    </dgm:pt>
    <dgm:pt modelId="{EABCC392-B77E-4C19-9611-1F6C10619E67}" type="parTrans" cxnId="{454CA91D-7F40-405A-9157-5818175EC106}">
      <dgm:prSet/>
      <dgm:spPr/>
      <dgm:t>
        <a:bodyPr/>
        <a:lstStyle/>
        <a:p>
          <a:endParaRPr lang="cs-CZ"/>
        </a:p>
      </dgm:t>
    </dgm:pt>
    <dgm:pt modelId="{EB342BDA-DD41-4B13-98A3-3E0398AD0328}" type="sibTrans" cxnId="{454CA91D-7F40-405A-9157-5818175EC106}">
      <dgm:prSet/>
      <dgm:spPr/>
      <dgm:t>
        <a:bodyPr/>
        <a:lstStyle/>
        <a:p>
          <a:endParaRPr lang="cs-CZ"/>
        </a:p>
      </dgm:t>
    </dgm:pt>
    <dgm:pt modelId="{7C8769BA-D6FF-4549-8CA7-066EE2F62A5E}">
      <dgm:prSet phldrT="[Text]"/>
      <dgm:spPr/>
      <dgm:t>
        <a:bodyPr/>
        <a:lstStyle/>
        <a:p>
          <a:r>
            <a:rPr lang="cs-CZ" dirty="0" err="1" smtClean="0"/>
            <a:t>ma</a:t>
          </a:r>
          <a:endParaRPr lang="cs-CZ" dirty="0"/>
        </a:p>
      </dgm:t>
    </dgm:pt>
    <dgm:pt modelId="{83C6DDDA-C268-42C9-9936-7D3E9FDC1479}" type="parTrans" cxnId="{D6F5ED7E-5C45-49A5-9D3D-6E6745F5158C}">
      <dgm:prSet/>
      <dgm:spPr/>
      <dgm:t>
        <a:bodyPr/>
        <a:lstStyle/>
        <a:p>
          <a:endParaRPr lang="cs-CZ"/>
        </a:p>
      </dgm:t>
    </dgm:pt>
    <dgm:pt modelId="{CA5A180A-4DF4-4D47-8799-0D0E92FCC007}" type="sibTrans" cxnId="{D6F5ED7E-5C45-49A5-9D3D-6E6745F5158C}">
      <dgm:prSet/>
      <dgm:spPr/>
      <dgm:t>
        <a:bodyPr/>
        <a:lstStyle/>
        <a:p>
          <a:endParaRPr lang="cs-CZ"/>
        </a:p>
      </dgm:t>
    </dgm:pt>
    <dgm:pt modelId="{C27F82FA-BCB0-4FD2-B04A-C25F3AC4E561}">
      <dgm:prSet phldrT="[Text]"/>
      <dgm:spPr/>
      <dgm:t>
        <a:bodyPr/>
        <a:lstStyle/>
        <a:p>
          <a:r>
            <a:rPr lang="cs-CZ" dirty="0" smtClean="0"/>
            <a:t>veku, kávu</a:t>
          </a:r>
          <a:endParaRPr lang="cs-CZ" dirty="0"/>
        </a:p>
      </dgm:t>
    </dgm:pt>
    <dgm:pt modelId="{255EFF09-A482-41CC-874B-B4DD791187D9}" type="parTrans" cxnId="{EB6D3700-9A46-4E0E-9B86-814C2A5057A2}">
      <dgm:prSet/>
      <dgm:spPr/>
      <dgm:t>
        <a:bodyPr/>
        <a:lstStyle/>
        <a:p>
          <a:endParaRPr lang="cs-CZ"/>
        </a:p>
      </dgm:t>
    </dgm:pt>
    <dgm:pt modelId="{23C6B973-378F-47D8-9C2E-C7C30AE9E34A}" type="sibTrans" cxnId="{EB6D3700-9A46-4E0E-9B86-814C2A5057A2}">
      <dgm:prSet/>
      <dgm:spPr/>
      <dgm:t>
        <a:bodyPr/>
        <a:lstStyle/>
        <a:p>
          <a:endParaRPr lang="cs-CZ"/>
        </a:p>
      </dgm:t>
    </dgm:pt>
    <dgm:pt modelId="{50C62C13-9049-43B5-8EDA-8618765C0559}">
      <dgm:prSet phldrT="[Text]"/>
      <dgm:spPr/>
      <dgm:t>
        <a:bodyPr/>
        <a:lstStyle/>
        <a:p>
          <a:r>
            <a:rPr lang="cs-CZ" dirty="0" smtClean="0"/>
            <a:t>jela</a:t>
          </a:r>
          <a:endParaRPr lang="cs-CZ" dirty="0"/>
        </a:p>
      </dgm:t>
    </dgm:pt>
    <dgm:pt modelId="{2A96FE9E-40A2-444A-AB6C-07CA15C98B10}" type="parTrans" cxnId="{FAB017C3-9104-4DD2-BD4E-56E190002877}">
      <dgm:prSet/>
      <dgm:spPr/>
      <dgm:t>
        <a:bodyPr/>
        <a:lstStyle/>
        <a:p>
          <a:endParaRPr lang="cs-CZ"/>
        </a:p>
      </dgm:t>
    </dgm:pt>
    <dgm:pt modelId="{E9AC3543-3CC1-4ECD-8921-2137EE9675D8}" type="sibTrans" cxnId="{FAB017C3-9104-4DD2-BD4E-56E190002877}">
      <dgm:prSet/>
      <dgm:spPr/>
      <dgm:t>
        <a:bodyPr/>
        <a:lstStyle/>
        <a:p>
          <a:endParaRPr lang="cs-CZ"/>
        </a:p>
      </dgm:t>
    </dgm:pt>
    <dgm:pt modelId="{4A7A30B6-EA1A-4FAF-BA25-509DAFC2AEF2}">
      <dgm:prSet phldrT="[Text]"/>
      <dgm:spPr/>
      <dgm:t>
        <a:bodyPr/>
        <a:lstStyle/>
        <a:p>
          <a:r>
            <a:rPr lang="cs-CZ" dirty="0" smtClean="0"/>
            <a:t>na</a:t>
          </a:r>
          <a:endParaRPr lang="cs-CZ" dirty="0"/>
        </a:p>
      </dgm:t>
    </dgm:pt>
    <dgm:pt modelId="{84F19932-05BA-4B7C-A8AD-03F24B490FBB}" type="parTrans" cxnId="{150BCF49-947D-46C0-A945-4781D4A0949A}">
      <dgm:prSet/>
      <dgm:spPr/>
      <dgm:t>
        <a:bodyPr/>
        <a:lstStyle/>
        <a:p>
          <a:endParaRPr lang="cs-CZ"/>
        </a:p>
      </dgm:t>
    </dgm:pt>
    <dgm:pt modelId="{05B55540-6392-4875-B03C-FCB8022247D6}" type="sibTrans" cxnId="{150BCF49-947D-46C0-A945-4781D4A0949A}">
      <dgm:prSet/>
      <dgm:spPr/>
      <dgm:t>
        <a:bodyPr/>
        <a:lstStyle/>
        <a:p>
          <a:endParaRPr lang="cs-CZ"/>
        </a:p>
      </dgm:t>
    </dgm:pt>
    <dgm:pt modelId="{35B5B3B2-7069-4972-AD2B-2984E4D8BCA8}">
      <dgm:prSet phldrT="[Text]"/>
      <dgm:spPr/>
      <dgm:t>
        <a:bodyPr/>
        <a:lstStyle/>
        <a:p>
          <a:r>
            <a:rPr lang="cs-CZ" dirty="0" smtClean="0"/>
            <a:t>a med.</a:t>
          </a:r>
          <a:endParaRPr lang="cs-CZ" dirty="0"/>
        </a:p>
      </dgm:t>
    </dgm:pt>
    <dgm:pt modelId="{4741BEF6-23F7-48DC-9E0B-FFFE2E13441F}" type="parTrans" cxnId="{B5C711B5-EE1B-4A0B-80B4-FA745AF73953}">
      <dgm:prSet/>
      <dgm:spPr/>
      <dgm:t>
        <a:bodyPr/>
        <a:lstStyle/>
        <a:p>
          <a:endParaRPr lang="cs-CZ"/>
        </a:p>
      </dgm:t>
    </dgm:pt>
    <dgm:pt modelId="{2B408773-2202-46EA-A8CF-ECE16560C475}" type="sibTrans" cxnId="{B5C711B5-EE1B-4A0B-80B4-FA745AF73953}">
      <dgm:prSet/>
      <dgm:spPr/>
      <dgm:t>
        <a:bodyPr/>
        <a:lstStyle/>
        <a:p>
          <a:endParaRPr lang="cs-CZ"/>
        </a:p>
      </dgm:t>
    </dgm:pt>
    <dgm:pt modelId="{5CDE4A16-DB35-4512-A490-58825DB0995D}">
      <dgm:prSet phldrT="[Text]"/>
      <dgm:spPr/>
      <dgm:t>
        <a:bodyPr/>
        <a:lstStyle/>
        <a:p>
          <a:r>
            <a:rPr lang="cs-CZ" dirty="0" smtClean="0"/>
            <a:t>nákup.</a:t>
          </a:r>
          <a:endParaRPr lang="cs-CZ" dirty="0"/>
        </a:p>
      </dgm:t>
    </dgm:pt>
    <dgm:pt modelId="{21F660DD-50CD-49BA-92F2-4598D6DE51D0}" type="parTrans" cxnId="{9E8332AD-C67B-4D6C-87F6-B420AF3EBB39}">
      <dgm:prSet/>
      <dgm:spPr/>
      <dgm:t>
        <a:bodyPr/>
        <a:lstStyle/>
        <a:p>
          <a:endParaRPr lang="cs-CZ"/>
        </a:p>
      </dgm:t>
    </dgm:pt>
    <dgm:pt modelId="{FE121780-40DB-4A35-97D6-C7B8FECF06E1}" type="sibTrans" cxnId="{9E8332AD-C67B-4D6C-87F6-B420AF3EBB39}">
      <dgm:prSet/>
      <dgm:spPr/>
      <dgm:t>
        <a:bodyPr/>
        <a:lstStyle/>
        <a:p>
          <a:endParaRPr lang="cs-CZ"/>
        </a:p>
      </dgm:t>
    </dgm:pt>
    <dgm:pt modelId="{B1D63DE9-6AE7-4AD0-8D87-69DDD899024C}" type="pres">
      <dgm:prSet presAssocID="{A9306040-EB23-4B9C-923C-167FC6174C36}" presName="Name0" presStyleCnt="0">
        <dgm:presLayoutVars>
          <dgm:chMax val="3"/>
          <dgm:chPref val="3"/>
          <dgm:bulletEnabled val="1"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FA3A95B9-F4EF-4902-AC5D-1C764A447EF4}" type="pres">
      <dgm:prSet presAssocID="{A9306040-EB23-4B9C-923C-167FC6174C36}" presName="arc1" presStyleLbl="node1" presStyleIdx="0" presStyleCnt="4"/>
      <dgm:spPr/>
    </dgm:pt>
    <dgm:pt modelId="{749210B5-0080-4264-9D65-C3AE4764E2E8}" type="pres">
      <dgm:prSet presAssocID="{A9306040-EB23-4B9C-923C-167FC6174C36}" presName="arc3" presStyleLbl="node1" presStyleIdx="1" presStyleCnt="4"/>
      <dgm:spPr/>
    </dgm:pt>
    <dgm:pt modelId="{075E5011-C29C-4B8E-988E-906B07ABBCF5}" type="pres">
      <dgm:prSet presAssocID="{A9306040-EB23-4B9C-923C-167FC6174C36}" presName="parentText2" presStyleLbl="revTx" presStyleIdx="0" presStyleCnt="3">
        <dgm:presLayoutVars>
          <dgm:chMax val="4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E952C3-EFA4-40B0-BBDB-DD3C3711BAB6}" type="pres">
      <dgm:prSet presAssocID="{A9306040-EB23-4B9C-923C-167FC6174C36}" presName="arc2" presStyleLbl="node1" presStyleIdx="2" presStyleCnt="4"/>
      <dgm:spPr/>
    </dgm:pt>
    <dgm:pt modelId="{26AE2E8F-2CC7-4ACB-9B09-12937185EE73}" type="pres">
      <dgm:prSet presAssocID="{A9306040-EB23-4B9C-923C-167FC6174C36}" presName="arc4" presStyleLbl="node1" presStyleIdx="3" presStyleCnt="4"/>
      <dgm:spPr/>
    </dgm:pt>
    <dgm:pt modelId="{AC2432F3-B906-419D-8266-2CF36E8E2F4C}" type="pres">
      <dgm:prSet presAssocID="{A9306040-EB23-4B9C-923C-167FC6174C36}" presName="parentText3" presStyleLbl="revTx" presStyleIdx="1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8BD503-10B7-4E51-92F3-2F58DF81EABC}" type="pres">
      <dgm:prSet presAssocID="{A9306040-EB23-4B9C-923C-167FC6174C36}" presName="middleComposite" presStyleCnt="0"/>
      <dgm:spPr/>
    </dgm:pt>
    <dgm:pt modelId="{43C49F8A-6662-43CF-B2B9-F2989953D533}" type="pres">
      <dgm:prSet presAssocID="{50C62C13-9049-43B5-8EDA-8618765C0559}" presName="circ1" presStyleLbl="vennNode1" presStyleIdx="0" presStyleCnt="8"/>
      <dgm:spPr/>
      <dgm:t>
        <a:bodyPr/>
        <a:lstStyle/>
        <a:p>
          <a:endParaRPr lang="cs-CZ"/>
        </a:p>
      </dgm:t>
    </dgm:pt>
    <dgm:pt modelId="{8D434268-3C23-42FF-AACC-EDA4CBEFD530}" type="pres">
      <dgm:prSet presAssocID="{50C62C13-9049-43B5-8EDA-8618765C0559}" presName="circ1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25332783-C245-4533-9E5E-0DDF63A50A12}" type="pres">
      <dgm:prSet presAssocID="{4A7A30B6-EA1A-4FAF-BA25-509DAFC2AEF2}" presName="circ2" presStyleLbl="vennNode1" presStyleIdx="1" presStyleCnt="8"/>
      <dgm:spPr/>
      <dgm:t>
        <a:bodyPr/>
        <a:lstStyle/>
        <a:p>
          <a:endParaRPr lang="cs-CZ"/>
        </a:p>
      </dgm:t>
    </dgm:pt>
    <dgm:pt modelId="{4A9197D8-5F59-4CBF-BA05-C7FF435F3F1D}" type="pres">
      <dgm:prSet presAssocID="{4A7A30B6-EA1A-4FAF-BA25-509DAFC2AEF2}" presName="circ2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E44528ED-A0D7-42F1-AAB2-C37D99FDEB69}" type="pres">
      <dgm:prSet presAssocID="{A9306040-EB23-4B9C-923C-167FC6174C36}" presName="leftComposite" presStyleCnt="0"/>
      <dgm:spPr/>
    </dgm:pt>
    <dgm:pt modelId="{ED2AD613-FE5D-4F2D-89BD-F4C659D3794E}" type="pres">
      <dgm:prSet presAssocID="{23CE09B6-F59C-4567-827E-1CA057939EC7}" presName="childText1_1" presStyleLbl="vennNode1" presStyleIdx="2" presStyleCnt="8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05462327-560C-41CD-B8C7-AF0892936E52}" type="pres">
      <dgm:prSet presAssocID="{23CE09B6-F59C-4567-827E-1CA057939EC7}" presName="ellipse1" presStyleLbl="vennNode1" presStyleIdx="3" presStyleCnt="8"/>
      <dgm:spPr/>
    </dgm:pt>
    <dgm:pt modelId="{AE0997E7-F06C-4B92-A549-F3502E69A588}" type="pres">
      <dgm:prSet presAssocID="{23CE09B6-F59C-4567-827E-1CA057939EC7}" presName="ellipse2" presStyleLbl="vennNode1" presStyleIdx="4" presStyleCnt="8"/>
      <dgm:spPr/>
    </dgm:pt>
    <dgm:pt modelId="{1587EE31-6C1A-49D8-8AF6-364D40025BA6}" type="pres">
      <dgm:prSet presAssocID="{324A30A1-0D3C-449A-A6CC-C7AD1EB5DA1C}" presName="childText1_2" presStyleLbl="vennNode1" presStyleIdx="5" presStyleCnt="8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4B22854C-8324-45AC-B992-B0486CCF6953}" type="pres">
      <dgm:prSet presAssocID="{324A30A1-0D3C-449A-A6CC-C7AD1EB5DA1C}" presName="ellipse3" presStyleLbl="vennNode1" presStyleIdx="6" presStyleCnt="8"/>
      <dgm:spPr/>
    </dgm:pt>
    <dgm:pt modelId="{78F35822-6DED-48BB-86AA-3CD885422FCE}" type="pres">
      <dgm:prSet presAssocID="{7C8769BA-D6FF-4549-8CA7-066EE2F62A5E}" presName="childText1_3" presStyleLbl="vennNode1" presStyleIdx="7" presStyleCnt="8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8A11D201-F2DD-4F39-9A0C-3CD657B51F99}" type="pres">
      <dgm:prSet presAssocID="{A9306040-EB23-4B9C-923C-167FC6174C36}" presName="rightChild" presStyleLbl="node2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7E651F89-2C5E-4928-AA64-9991EFE68A6D}" type="pres">
      <dgm:prSet presAssocID="{A9306040-EB23-4B9C-923C-167FC6174C36}" presName="parentText1" presStyleLbl="revTx" presStyleIdx="2" presStyleCnt="3">
        <dgm:presLayoutVars>
          <dgm:chMax val="4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4EA730-C1AD-4F60-B482-1984A3DA84E1}" type="presOf" srcId="{7C8769BA-D6FF-4549-8CA7-066EE2F62A5E}" destId="{78F35822-6DED-48BB-86AA-3CD885422FCE}" srcOrd="0" destOrd="0" presId="urn:microsoft.com/office/officeart/2009/3/layout/PhasedProcess"/>
    <dgm:cxn modelId="{454CA91D-7F40-405A-9157-5818175EC106}" srcId="{DA36AE02-5B0D-4D63-8A89-9287D6C1CAAB}" destId="{324A30A1-0D3C-449A-A6CC-C7AD1EB5DA1C}" srcOrd="1" destOrd="0" parTransId="{EABCC392-B77E-4C19-9611-1F6C10619E67}" sibTransId="{EB342BDA-DD41-4B13-98A3-3E0398AD0328}"/>
    <dgm:cxn modelId="{12574AFC-DE73-4C0C-9CC4-84A69ADEA297}" type="presOf" srcId="{324A30A1-0D3C-449A-A6CC-C7AD1EB5DA1C}" destId="{1587EE31-6C1A-49D8-8AF6-364D40025BA6}" srcOrd="0" destOrd="0" presId="urn:microsoft.com/office/officeart/2009/3/layout/PhasedProcess"/>
    <dgm:cxn modelId="{150BCF49-947D-46C0-A945-4781D4A0949A}" srcId="{C27F82FA-BCB0-4FD2-B04A-C25F3AC4E561}" destId="{4A7A30B6-EA1A-4FAF-BA25-509DAFC2AEF2}" srcOrd="1" destOrd="0" parTransId="{84F19932-05BA-4B7C-A8AD-03F24B490FBB}" sibTransId="{05B55540-6392-4875-B03C-FCB8022247D6}"/>
    <dgm:cxn modelId="{47BA0CF4-558A-4529-BE4B-C190DC63E1EA}" type="presOf" srcId="{23CE09B6-F59C-4567-827E-1CA057939EC7}" destId="{ED2AD613-FE5D-4F2D-89BD-F4C659D3794E}" srcOrd="0" destOrd="0" presId="urn:microsoft.com/office/officeart/2009/3/layout/PhasedProcess"/>
    <dgm:cxn modelId="{5096BB7B-306A-407B-8DE8-F3BEE00BF422}" type="presOf" srcId="{5CDE4A16-DB35-4512-A490-58825DB0995D}" destId="{8A11D201-F2DD-4F39-9A0C-3CD657B51F99}" srcOrd="0" destOrd="0" presId="urn:microsoft.com/office/officeart/2009/3/layout/PhasedProcess"/>
    <dgm:cxn modelId="{441FD2CE-5D69-432D-85FB-95964B3D49A3}" type="presOf" srcId="{C27F82FA-BCB0-4FD2-B04A-C25F3AC4E561}" destId="{075E5011-C29C-4B8E-988E-906B07ABBCF5}" srcOrd="0" destOrd="0" presId="urn:microsoft.com/office/officeart/2009/3/layout/PhasedProcess"/>
    <dgm:cxn modelId="{B5C711B5-EE1B-4A0B-80B4-FA745AF73953}" srcId="{A9306040-EB23-4B9C-923C-167FC6174C36}" destId="{35B5B3B2-7069-4972-AD2B-2984E4D8BCA8}" srcOrd="2" destOrd="0" parTransId="{4741BEF6-23F7-48DC-9E0B-FFFE2E13441F}" sibTransId="{2B408773-2202-46EA-A8CF-ECE16560C475}"/>
    <dgm:cxn modelId="{D96B5F31-A777-47DB-A4DE-7A4C0B0EDC00}" type="presOf" srcId="{35B5B3B2-7069-4972-AD2B-2984E4D8BCA8}" destId="{AC2432F3-B906-419D-8266-2CF36E8E2F4C}" srcOrd="0" destOrd="0" presId="urn:microsoft.com/office/officeart/2009/3/layout/PhasedProcess"/>
    <dgm:cxn modelId="{FAB017C3-9104-4DD2-BD4E-56E190002877}" srcId="{C27F82FA-BCB0-4FD2-B04A-C25F3AC4E561}" destId="{50C62C13-9049-43B5-8EDA-8618765C0559}" srcOrd="0" destOrd="0" parTransId="{2A96FE9E-40A2-444A-AB6C-07CA15C98B10}" sibTransId="{E9AC3543-3CC1-4ECD-8921-2137EE9675D8}"/>
    <dgm:cxn modelId="{A82AD59E-F109-4646-884F-9FFD5191ECE7}" srcId="{A9306040-EB23-4B9C-923C-167FC6174C36}" destId="{DA36AE02-5B0D-4D63-8A89-9287D6C1CAAB}" srcOrd="0" destOrd="0" parTransId="{6F488DBA-F71A-4278-BA38-EABBFDDB0320}" sibTransId="{BEBF4861-AF7A-4A7A-BEC0-70C6480B2EA1}"/>
    <dgm:cxn modelId="{40647B77-1FC7-408C-AB5E-178BD53DC6C6}" type="presOf" srcId="{4A7A30B6-EA1A-4FAF-BA25-509DAFC2AEF2}" destId="{4A9197D8-5F59-4CBF-BA05-C7FF435F3F1D}" srcOrd="1" destOrd="0" presId="urn:microsoft.com/office/officeart/2009/3/layout/PhasedProcess"/>
    <dgm:cxn modelId="{9E8332AD-C67B-4D6C-87F6-B420AF3EBB39}" srcId="{35B5B3B2-7069-4972-AD2B-2984E4D8BCA8}" destId="{5CDE4A16-DB35-4512-A490-58825DB0995D}" srcOrd="0" destOrd="0" parTransId="{21F660DD-50CD-49BA-92F2-4598D6DE51D0}" sibTransId="{FE121780-40DB-4A35-97D6-C7B8FECF06E1}"/>
    <dgm:cxn modelId="{36BF9D32-E648-4100-8D50-A00C73727B7C}" type="presOf" srcId="{50C62C13-9049-43B5-8EDA-8618765C0559}" destId="{8D434268-3C23-42FF-AACC-EDA4CBEFD530}" srcOrd="1" destOrd="0" presId="urn:microsoft.com/office/officeart/2009/3/layout/PhasedProcess"/>
    <dgm:cxn modelId="{E8D260CB-CA9B-4AC1-BAA6-BB2220192585}" srcId="{DA36AE02-5B0D-4D63-8A89-9287D6C1CAAB}" destId="{23CE09B6-F59C-4567-827E-1CA057939EC7}" srcOrd="0" destOrd="0" parTransId="{D1B82F9F-A099-4B3F-9DB7-3524E8FA1C71}" sibTransId="{7CBF0A45-28EC-420F-B2B8-95FCFBD91E33}"/>
    <dgm:cxn modelId="{31846CC8-965F-4B71-8B43-1C7315E5BFC2}" type="presOf" srcId="{50C62C13-9049-43B5-8EDA-8618765C0559}" destId="{43C49F8A-6662-43CF-B2B9-F2989953D533}" srcOrd="0" destOrd="0" presId="urn:microsoft.com/office/officeart/2009/3/layout/PhasedProcess"/>
    <dgm:cxn modelId="{D344F282-0958-49E2-B0C2-0DE345255900}" type="presOf" srcId="{A9306040-EB23-4B9C-923C-167FC6174C36}" destId="{B1D63DE9-6AE7-4AD0-8D87-69DDD899024C}" srcOrd="0" destOrd="0" presId="urn:microsoft.com/office/officeart/2009/3/layout/PhasedProcess"/>
    <dgm:cxn modelId="{EB6D3700-9A46-4E0E-9B86-814C2A5057A2}" srcId="{A9306040-EB23-4B9C-923C-167FC6174C36}" destId="{C27F82FA-BCB0-4FD2-B04A-C25F3AC4E561}" srcOrd="1" destOrd="0" parTransId="{255EFF09-A482-41CC-874B-B4DD791187D9}" sibTransId="{23C6B973-378F-47D8-9C2E-C7C30AE9E34A}"/>
    <dgm:cxn modelId="{4AF61952-05F5-420A-9A78-CA56A05578A4}" type="presOf" srcId="{4A7A30B6-EA1A-4FAF-BA25-509DAFC2AEF2}" destId="{25332783-C245-4533-9E5E-0DDF63A50A12}" srcOrd="0" destOrd="0" presId="urn:microsoft.com/office/officeart/2009/3/layout/PhasedProcess"/>
    <dgm:cxn modelId="{D6F5ED7E-5C45-49A5-9D3D-6E6745F5158C}" srcId="{DA36AE02-5B0D-4D63-8A89-9287D6C1CAAB}" destId="{7C8769BA-D6FF-4549-8CA7-066EE2F62A5E}" srcOrd="2" destOrd="0" parTransId="{83C6DDDA-C268-42C9-9936-7D3E9FDC1479}" sibTransId="{CA5A180A-4DF4-4D47-8799-0D0E92FCC007}"/>
    <dgm:cxn modelId="{C4DB5BE0-50C1-4EA0-BC37-0362B14FEE3B}" type="presOf" srcId="{DA36AE02-5B0D-4D63-8A89-9287D6C1CAAB}" destId="{7E651F89-2C5E-4928-AA64-9991EFE68A6D}" srcOrd="0" destOrd="0" presId="urn:microsoft.com/office/officeart/2009/3/layout/PhasedProcess"/>
    <dgm:cxn modelId="{F94760C0-2BCA-47DC-81FE-EEDCAE4ED623}" type="presParOf" srcId="{B1D63DE9-6AE7-4AD0-8D87-69DDD899024C}" destId="{FA3A95B9-F4EF-4902-AC5D-1C764A447EF4}" srcOrd="0" destOrd="0" presId="urn:microsoft.com/office/officeart/2009/3/layout/PhasedProcess"/>
    <dgm:cxn modelId="{5FEF226C-5BC5-46D6-B69A-84B610DDEB50}" type="presParOf" srcId="{B1D63DE9-6AE7-4AD0-8D87-69DDD899024C}" destId="{749210B5-0080-4264-9D65-C3AE4764E2E8}" srcOrd="1" destOrd="0" presId="urn:microsoft.com/office/officeart/2009/3/layout/PhasedProcess"/>
    <dgm:cxn modelId="{A2B240CB-AD09-4C84-BC42-B25E6261D594}" type="presParOf" srcId="{B1D63DE9-6AE7-4AD0-8D87-69DDD899024C}" destId="{075E5011-C29C-4B8E-988E-906B07ABBCF5}" srcOrd="2" destOrd="0" presId="urn:microsoft.com/office/officeart/2009/3/layout/PhasedProcess"/>
    <dgm:cxn modelId="{44CBAA84-FF5F-4901-8814-E0333F15A6C1}" type="presParOf" srcId="{B1D63DE9-6AE7-4AD0-8D87-69DDD899024C}" destId="{25E952C3-EFA4-40B0-BBDB-DD3C3711BAB6}" srcOrd="3" destOrd="0" presId="urn:microsoft.com/office/officeart/2009/3/layout/PhasedProcess"/>
    <dgm:cxn modelId="{AEF9383B-5D4D-42B5-97A1-12244993A8D5}" type="presParOf" srcId="{B1D63DE9-6AE7-4AD0-8D87-69DDD899024C}" destId="{26AE2E8F-2CC7-4ACB-9B09-12937185EE73}" srcOrd="4" destOrd="0" presId="urn:microsoft.com/office/officeart/2009/3/layout/PhasedProcess"/>
    <dgm:cxn modelId="{5D546AB0-B045-4A9F-850A-0557E2293275}" type="presParOf" srcId="{B1D63DE9-6AE7-4AD0-8D87-69DDD899024C}" destId="{AC2432F3-B906-419D-8266-2CF36E8E2F4C}" srcOrd="5" destOrd="0" presId="urn:microsoft.com/office/officeart/2009/3/layout/PhasedProcess"/>
    <dgm:cxn modelId="{F42A37A5-A086-4D27-8BEA-05FAA65D8DFD}" type="presParOf" srcId="{B1D63DE9-6AE7-4AD0-8D87-69DDD899024C}" destId="{FC8BD503-10B7-4E51-92F3-2F58DF81EABC}" srcOrd="6" destOrd="0" presId="urn:microsoft.com/office/officeart/2009/3/layout/PhasedProcess"/>
    <dgm:cxn modelId="{A257FDD6-C07C-41E2-886E-B390C4F39EEE}" type="presParOf" srcId="{FC8BD503-10B7-4E51-92F3-2F58DF81EABC}" destId="{43C49F8A-6662-43CF-B2B9-F2989953D533}" srcOrd="0" destOrd="0" presId="urn:microsoft.com/office/officeart/2009/3/layout/PhasedProcess"/>
    <dgm:cxn modelId="{2C94AA86-F781-4C62-B720-795C6CB14D1E}" type="presParOf" srcId="{FC8BD503-10B7-4E51-92F3-2F58DF81EABC}" destId="{8D434268-3C23-42FF-AACC-EDA4CBEFD530}" srcOrd="1" destOrd="0" presId="urn:microsoft.com/office/officeart/2009/3/layout/PhasedProcess"/>
    <dgm:cxn modelId="{D06C50E4-FFE4-44E3-897D-D376A12B0525}" type="presParOf" srcId="{FC8BD503-10B7-4E51-92F3-2F58DF81EABC}" destId="{25332783-C245-4533-9E5E-0DDF63A50A12}" srcOrd="2" destOrd="0" presId="urn:microsoft.com/office/officeart/2009/3/layout/PhasedProcess"/>
    <dgm:cxn modelId="{5C070008-1D82-4A69-8AD2-50BD12E5962A}" type="presParOf" srcId="{FC8BD503-10B7-4E51-92F3-2F58DF81EABC}" destId="{4A9197D8-5F59-4CBF-BA05-C7FF435F3F1D}" srcOrd="3" destOrd="0" presId="urn:microsoft.com/office/officeart/2009/3/layout/PhasedProcess"/>
    <dgm:cxn modelId="{5A3B32CA-384D-4842-BCA1-0621E8E93578}" type="presParOf" srcId="{B1D63DE9-6AE7-4AD0-8D87-69DDD899024C}" destId="{E44528ED-A0D7-42F1-AAB2-C37D99FDEB69}" srcOrd="7" destOrd="0" presId="urn:microsoft.com/office/officeart/2009/3/layout/PhasedProcess"/>
    <dgm:cxn modelId="{84D90253-90D4-44D2-9ABB-AA338FB6F225}" type="presParOf" srcId="{E44528ED-A0D7-42F1-AAB2-C37D99FDEB69}" destId="{ED2AD613-FE5D-4F2D-89BD-F4C659D3794E}" srcOrd="0" destOrd="0" presId="urn:microsoft.com/office/officeart/2009/3/layout/PhasedProcess"/>
    <dgm:cxn modelId="{CB8FF3A1-CB69-44C4-8C3B-B385F2816E64}" type="presParOf" srcId="{E44528ED-A0D7-42F1-AAB2-C37D99FDEB69}" destId="{05462327-560C-41CD-B8C7-AF0892936E52}" srcOrd="1" destOrd="0" presId="urn:microsoft.com/office/officeart/2009/3/layout/PhasedProcess"/>
    <dgm:cxn modelId="{2D659382-B8B4-40D8-BD28-20A8254EFD38}" type="presParOf" srcId="{E44528ED-A0D7-42F1-AAB2-C37D99FDEB69}" destId="{AE0997E7-F06C-4B92-A549-F3502E69A588}" srcOrd="2" destOrd="0" presId="urn:microsoft.com/office/officeart/2009/3/layout/PhasedProcess"/>
    <dgm:cxn modelId="{F0987A1C-6B2B-4D98-BDE4-F8EE1C059346}" type="presParOf" srcId="{E44528ED-A0D7-42F1-AAB2-C37D99FDEB69}" destId="{1587EE31-6C1A-49D8-8AF6-364D40025BA6}" srcOrd="3" destOrd="0" presId="urn:microsoft.com/office/officeart/2009/3/layout/PhasedProcess"/>
    <dgm:cxn modelId="{0AE1AC5D-E127-4757-807F-BB1D5DE5AB1A}" type="presParOf" srcId="{E44528ED-A0D7-42F1-AAB2-C37D99FDEB69}" destId="{4B22854C-8324-45AC-B992-B0486CCF6953}" srcOrd="4" destOrd="0" presId="urn:microsoft.com/office/officeart/2009/3/layout/PhasedProcess"/>
    <dgm:cxn modelId="{537CE5EF-A00A-40EE-9020-079CF8FD09AC}" type="presParOf" srcId="{E44528ED-A0D7-42F1-AAB2-C37D99FDEB69}" destId="{78F35822-6DED-48BB-86AA-3CD885422FCE}" srcOrd="5" destOrd="0" presId="urn:microsoft.com/office/officeart/2009/3/layout/PhasedProcess"/>
    <dgm:cxn modelId="{7D29B23C-5CEA-482E-AB99-5FD8BF40E504}" type="presParOf" srcId="{B1D63DE9-6AE7-4AD0-8D87-69DDD899024C}" destId="{8A11D201-F2DD-4F39-9A0C-3CD657B51F99}" srcOrd="8" destOrd="0" presId="urn:microsoft.com/office/officeart/2009/3/layout/PhasedProcess"/>
    <dgm:cxn modelId="{EA282B05-0626-4F36-9C2D-A417654F7583}" type="presParOf" srcId="{B1D63DE9-6AE7-4AD0-8D87-69DDD899024C}" destId="{7E651F89-2C5E-4928-AA64-9991EFE68A6D}" srcOrd="9" destOrd="0" presId="urn:microsoft.com/office/officeart/2009/3/layout/PhasedProcess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9306040-EB23-4B9C-923C-167FC6174C36}" type="doc">
      <dgm:prSet loTypeId="urn:microsoft.com/office/officeart/2009/3/layout/Phased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DA36AE02-5B0D-4D63-8A89-9287D6C1CAAB}">
      <dgm:prSet phldrT="[Text]"/>
      <dgm:spPr/>
      <dgm:t>
        <a:bodyPr/>
        <a:lstStyle/>
        <a:p>
          <a:r>
            <a:rPr lang="cs-CZ" dirty="0" smtClean="0"/>
            <a:t>Košili</a:t>
          </a:r>
          <a:endParaRPr lang="cs-CZ" dirty="0"/>
        </a:p>
      </dgm:t>
    </dgm:pt>
    <dgm:pt modelId="{6F488DBA-F71A-4278-BA38-EABBFDDB0320}" type="parTrans" cxnId="{A82AD59E-F109-4646-884F-9FFD5191ECE7}">
      <dgm:prSet/>
      <dgm:spPr/>
      <dgm:t>
        <a:bodyPr/>
        <a:lstStyle/>
        <a:p>
          <a:endParaRPr lang="cs-CZ"/>
        </a:p>
      </dgm:t>
    </dgm:pt>
    <dgm:pt modelId="{BEBF4861-AF7A-4A7A-BEC0-70C6480B2EA1}" type="sibTrans" cxnId="{A82AD59E-F109-4646-884F-9FFD5191ECE7}">
      <dgm:prSet/>
      <dgm:spPr/>
      <dgm:t>
        <a:bodyPr/>
        <a:lstStyle/>
        <a:p>
          <a:endParaRPr lang="cs-CZ"/>
        </a:p>
      </dgm:t>
    </dgm:pt>
    <dgm:pt modelId="{23CE09B6-F59C-4567-827E-1CA057939EC7}">
      <dgm:prSet phldrT="[Text]"/>
      <dgm:spPr/>
      <dgm:t>
        <a:bodyPr/>
        <a:lstStyle/>
        <a:p>
          <a:r>
            <a:rPr lang="cs-CZ" dirty="0" smtClean="0"/>
            <a:t>Kal</a:t>
          </a:r>
          <a:endParaRPr lang="cs-CZ" dirty="0"/>
        </a:p>
      </dgm:t>
    </dgm:pt>
    <dgm:pt modelId="{D1B82F9F-A099-4B3F-9DB7-3524E8FA1C71}" type="parTrans" cxnId="{E8D260CB-CA9B-4AC1-BAA6-BB2220192585}">
      <dgm:prSet/>
      <dgm:spPr/>
      <dgm:t>
        <a:bodyPr/>
        <a:lstStyle/>
        <a:p>
          <a:endParaRPr lang="cs-CZ"/>
        </a:p>
      </dgm:t>
    </dgm:pt>
    <dgm:pt modelId="{7CBF0A45-28EC-420F-B2B8-95FCFBD91E33}" type="sibTrans" cxnId="{E8D260CB-CA9B-4AC1-BAA6-BB2220192585}">
      <dgm:prSet/>
      <dgm:spPr/>
      <dgm:t>
        <a:bodyPr/>
        <a:lstStyle/>
        <a:p>
          <a:endParaRPr lang="cs-CZ"/>
        </a:p>
      </dgm:t>
    </dgm:pt>
    <dgm:pt modelId="{324A30A1-0D3C-449A-A6CC-C7AD1EB5DA1C}">
      <dgm:prSet phldrT="[Text]"/>
      <dgm:spPr/>
      <dgm:t>
        <a:bodyPr/>
        <a:lstStyle/>
        <a:p>
          <a:r>
            <a:rPr lang="cs-CZ" dirty="0" smtClean="0"/>
            <a:t>ty</a:t>
          </a:r>
          <a:endParaRPr lang="cs-CZ" dirty="0"/>
        </a:p>
      </dgm:t>
    </dgm:pt>
    <dgm:pt modelId="{EABCC392-B77E-4C19-9611-1F6C10619E67}" type="parTrans" cxnId="{454CA91D-7F40-405A-9157-5818175EC106}">
      <dgm:prSet/>
      <dgm:spPr/>
      <dgm:t>
        <a:bodyPr/>
        <a:lstStyle/>
        <a:p>
          <a:endParaRPr lang="cs-CZ"/>
        </a:p>
      </dgm:t>
    </dgm:pt>
    <dgm:pt modelId="{EB342BDA-DD41-4B13-98A3-3E0398AD0328}" type="sibTrans" cxnId="{454CA91D-7F40-405A-9157-5818175EC106}">
      <dgm:prSet/>
      <dgm:spPr/>
      <dgm:t>
        <a:bodyPr/>
        <a:lstStyle/>
        <a:p>
          <a:endParaRPr lang="cs-CZ"/>
        </a:p>
      </dgm:t>
    </dgm:pt>
    <dgm:pt modelId="{7C8769BA-D6FF-4549-8CA7-066EE2F62A5E}">
      <dgm:prSet phldrT="[Text]"/>
      <dgm:spPr/>
      <dgm:t>
        <a:bodyPr/>
        <a:lstStyle/>
        <a:p>
          <a:r>
            <a:rPr lang="cs-CZ" dirty="0" smtClean="0"/>
            <a:t>ho</a:t>
          </a:r>
          <a:endParaRPr lang="cs-CZ" dirty="0"/>
        </a:p>
      </dgm:t>
    </dgm:pt>
    <dgm:pt modelId="{83C6DDDA-C268-42C9-9936-7D3E9FDC1479}" type="parTrans" cxnId="{D6F5ED7E-5C45-49A5-9D3D-6E6745F5158C}">
      <dgm:prSet/>
      <dgm:spPr/>
      <dgm:t>
        <a:bodyPr/>
        <a:lstStyle/>
        <a:p>
          <a:endParaRPr lang="cs-CZ"/>
        </a:p>
      </dgm:t>
    </dgm:pt>
    <dgm:pt modelId="{CA5A180A-4DF4-4D47-8799-0D0E92FCC007}" type="sibTrans" cxnId="{D6F5ED7E-5C45-49A5-9D3D-6E6745F5158C}">
      <dgm:prSet/>
      <dgm:spPr/>
      <dgm:t>
        <a:bodyPr/>
        <a:lstStyle/>
        <a:p>
          <a:endParaRPr lang="cs-CZ"/>
        </a:p>
      </dgm:t>
    </dgm:pt>
    <dgm:pt modelId="{C27F82FA-BCB0-4FD2-B04A-C25F3AC4E561}">
      <dgm:prSet phldrT="[Text]"/>
      <dgm:spPr/>
      <dgm:t>
        <a:bodyPr/>
        <a:lstStyle/>
        <a:p>
          <a:r>
            <a:rPr lang="cs-CZ" dirty="0" smtClean="0"/>
            <a:t>strýc</a:t>
          </a:r>
          <a:endParaRPr lang="cs-CZ" dirty="0"/>
        </a:p>
      </dgm:t>
    </dgm:pt>
    <dgm:pt modelId="{255EFF09-A482-41CC-874B-B4DD791187D9}" type="parTrans" cxnId="{EB6D3700-9A46-4E0E-9B86-814C2A5057A2}">
      <dgm:prSet/>
      <dgm:spPr/>
      <dgm:t>
        <a:bodyPr/>
        <a:lstStyle/>
        <a:p>
          <a:endParaRPr lang="cs-CZ"/>
        </a:p>
      </dgm:t>
    </dgm:pt>
    <dgm:pt modelId="{23C6B973-378F-47D8-9C2E-C7C30AE9E34A}" type="sibTrans" cxnId="{EB6D3700-9A46-4E0E-9B86-814C2A5057A2}">
      <dgm:prSet/>
      <dgm:spPr/>
      <dgm:t>
        <a:bodyPr/>
        <a:lstStyle/>
        <a:p>
          <a:endParaRPr lang="cs-CZ"/>
        </a:p>
      </dgm:t>
    </dgm:pt>
    <dgm:pt modelId="{50C62C13-9049-43B5-8EDA-8618765C0559}">
      <dgm:prSet phldrT="[Text]"/>
      <dgm:spPr/>
      <dgm:t>
        <a:bodyPr/>
        <a:lstStyle/>
        <a:p>
          <a:r>
            <a:rPr lang="cs-CZ" dirty="0" smtClean="0"/>
            <a:t>šije</a:t>
          </a:r>
          <a:endParaRPr lang="cs-CZ" dirty="0"/>
        </a:p>
      </dgm:t>
    </dgm:pt>
    <dgm:pt modelId="{2A96FE9E-40A2-444A-AB6C-07CA15C98B10}" type="parTrans" cxnId="{FAB017C3-9104-4DD2-BD4E-56E190002877}">
      <dgm:prSet/>
      <dgm:spPr/>
      <dgm:t>
        <a:bodyPr/>
        <a:lstStyle/>
        <a:p>
          <a:endParaRPr lang="cs-CZ"/>
        </a:p>
      </dgm:t>
    </dgm:pt>
    <dgm:pt modelId="{E9AC3543-3CC1-4ECD-8921-2137EE9675D8}" type="sibTrans" cxnId="{FAB017C3-9104-4DD2-BD4E-56E190002877}">
      <dgm:prSet/>
      <dgm:spPr/>
      <dgm:t>
        <a:bodyPr/>
        <a:lstStyle/>
        <a:p>
          <a:endParaRPr lang="cs-CZ"/>
        </a:p>
      </dgm:t>
    </dgm:pt>
    <dgm:pt modelId="{4A7A30B6-EA1A-4FAF-BA25-509DAFC2AEF2}">
      <dgm:prSet phldrT="[Text]"/>
      <dgm:spPr/>
      <dgm:t>
        <a:bodyPr/>
        <a:lstStyle/>
        <a:p>
          <a:r>
            <a:rPr lang="cs-CZ" dirty="0" smtClean="0"/>
            <a:t>teta</a:t>
          </a:r>
          <a:endParaRPr lang="cs-CZ" dirty="0"/>
        </a:p>
      </dgm:t>
    </dgm:pt>
    <dgm:pt modelId="{84F19932-05BA-4B7C-A8AD-03F24B490FBB}" type="parTrans" cxnId="{150BCF49-947D-46C0-A945-4781D4A0949A}">
      <dgm:prSet/>
      <dgm:spPr/>
      <dgm:t>
        <a:bodyPr/>
        <a:lstStyle/>
        <a:p>
          <a:endParaRPr lang="cs-CZ"/>
        </a:p>
      </dgm:t>
    </dgm:pt>
    <dgm:pt modelId="{05B55540-6392-4875-B03C-FCB8022247D6}" type="sibTrans" cxnId="{150BCF49-947D-46C0-A945-4781D4A0949A}">
      <dgm:prSet/>
      <dgm:spPr/>
      <dgm:t>
        <a:bodyPr/>
        <a:lstStyle/>
        <a:p>
          <a:endParaRPr lang="cs-CZ"/>
        </a:p>
      </dgm:t>
    </dgm:pt>
    <dgm:pt modelId="{35B5B3B2-7069-4972-AD2B-2984E4D8BCA8}">
      <dgm:prSet phldrT="[Text]"/>
      <dgm:spPr/>
      <dgm:t>
        <a:bodyPr/>
        <a:lstStyle/>
        <a:p>
          <a:r>
            <a:rPr lang="cs-CZ" dirty="0" smtClean="0"/>
            <a:t>Milan.</a:t>
          </a:r>
          <a:endParaRPr lang="cs-CZ" dirty="0"/>
        </a:p>
      </dgm:t>
    </dgm:pt>
    <dgm:pt modelId="{4741BEF6-23F7-48DC-9E0B-FFFE2E13441F}" type="parTrans" cxnId="{B5C711B5-EE1B-4A0B-80B4-FA745AF73953}">
      <dgm:prSet/>
      <dgm:spPr/>
      <dgm:t>
        <a:bodyPr/>
        <a:lstStyle/>
        <a:p>
          <a:endParaRPr lang="cs-CZ"/>
        </a:p>
      </dgm:t>
    </dgm:pt>
    <dgm:pt modelId="{2B408773-2202-46EA-A8CF-ECE16560C475}" type="sibTrans" cxnId="{B5C711B5-EE1B-4A0B-80B4-FA745AF73953}">
      <dgm:prSet/>
      <dgm:spPr/>
      <dgm:t>
        <a:bodyPr/>
        <a:lstStyle/>
        <a:p>
          <a:endParaRPr lang="cs-CZ"/>
        </a:p>
      </dgm:t>
    </dgm:pt>
    <dgm:pt modelId="{5CDE4A16-DB35-4512-A490-58825DB0995D}">
      <dgm:prSet phldrT="[Text]"/>
      <dgm:spPr/>
      <dgm:t>
        <a:bodyPr/>
        <a:lstStyle/>
        <a:p>
          <a:r>
            <a:rPr lang="cs-CZ" dirty="0" smtClean="0"/>
            <a:t>Milada.</a:t>
          </a:r>
          <a:endParaRPr lang="cs-CZ" dirty="0"/>
        </a:p>
      </dgm:t>
    </dgm:pt>
    <dgm:pt modelId="{21F660DD-50CD-49BA-92F2-4598D6DE51D0}" type="parTrans" cxnId="{9E8332AD-C67B-4D6C-87F6-B420AF3EBB39}">
      <dgm:prSet/>
      <dgm:spPr/>
      <dgm:t>
        <a:bodyPr/>
        <a:lstStyle/>
        <a:p>
          <a:endParaRPr lang="cs-CZ"/>
        </a:p>
      </dgm:t>
    </dgm:pt>
    <dgm:pt modelId="{FE121780-40DB-4A35-97D6-C7B8FECF06E1}" type="sibTrans" cxnId="{9E8332AD-C67B-4D6C-87F6-B420AF3EBB39}">
      <dgm:prSet/>
      <dgm:spPr/>
      <dgm:t>
        <a:bodyPr/>
        <a:lstStyle/>
        <a:p>
          <a:endParaRPr lang="cs-CZ"/>
        </a:p>
      </dgm:t>
    </dgm:pt>
    <dgm:pt modelId="{B1D63DE9-6AE7-4AD0-8D87-69DDD899024C}" type="pres">
      <dgm:prSet presAssocID="{A9306040-EB23-4B9C-923C-167FC6174C36}" presName="Name0" presStyleCnt="0">
        <dgm:presLayoutVars>
          <dgm:chMax val="3"/>
          <dgm:chPref val="3"/>
          <dgm:bulletEnabled val="1"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FA3A95B9-F4EF-4902-AC5D-1C764A447EF4}" type="pres">
      <dgm:prSet presAssocID="{A9306040-EB23-4B9C-923C-167FC6174C36}" presName="arc1" presStyleLbl="node1" presStyleIdx="0" presStyleCnt="4"/>
      <dgm:spPr/>
    </dgm:pt>
    <dgm:pt modelId="{749210B5-0080-4264-9D65-C3AE4764E2E8}" type="pres">
      <dgm:prSet presAssocID="{A9306040-EB23-4B9C-923C-167FC6174C36}" presName="arc3" presStyleLbl="node1" presStyleIdx="1" presStyleCnt="4"/>
      <dgm:spPr/>
    </dgm:pt>
    <dgm:pt modelId="{075E5011-C29C-4B8E-988E-906B07ABBCF5}" type="pres">
      <dgm:prSet presAssocID="{A9306040-EB23-4B9C-923C-167FC6174C36}" presName="parentText2" presStyleLbl="revTx" presStyleIdx="0" presStyleCnt="3">
        <dgm:presLayoutVars>
          <dgm:chMax val="4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E952C3-EFA4-40B0-BBDB-DD3C3711BAB6}" type="pres">
      <dgm:prSet presAssocID="{A9306040-EB23-4B9C-923C-167FC6174C36}" presName="arc2" presStyleLbl="node1" presStyleIdx="2" presStyleCnt="4"/>
      <dgm:spPr/>
    </dgm:pt>
    <dgm:pt modelId="{26AE2E8F-2CC7-4ACB-9B09-12937185EE73}" type="pres">
      <dgm:prSet presAssocID="{A9306040-EB23-4B9C-923C-167FC6174C36}" presName="arc4" presStyleLbl="node1" presStyleIdx="3" presStyleCnt="4"/>
      <dgm:spPr/>
    </dgm:pt>
    <dgm:pt modelId="{AC2432F3-B906-419D-8266-2CF36E8E2F4C}" type="pres">
      <dgm:prSet presAssocID="{A9306040-EB23-4B9C-923C-167FC6174C36}" presName="parentText3" presStyleLbl="revTx" presStyleIdx="1" presStyleCnt="3" custLinFactNeighborX="6137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8BD503-10B7-4E51-92F3-2F58DF81EABC}" type="pres">
      <dgm:prSet presAssocID="{A9306040-EB23-4B9C-923C-167FC6174C36}" presName="middleComposite" presStyleCnt="0"/>
      <dgm:spPr/>
    </dgm:pt>
    <dgm:pt modelId="{43C49F8A-6662-43CF-B2B9-F2989953D533}" type="pres">
      <dgm:prSet presAssocID="{50C62C13-9049-43B5-8EDA-8618765C0559}" presName="circ1" presStyleLbl="vennNode1" presStyleIdx="0" presStyleCnt="8"/>
      <dgm:spPr/>
      <dgm:t>
        <a:bodyPr/>
        <a:lstStyle/>
        <a:p>
          <a:endParaRPr lang="cs-CZ"/>
        </a:p>
      </dgm:t>
    </dgm:pt>
    <dgm:pt modelId="{8D434268-3C23-42FF-AACC-EDA4CBEFD530}" type="pres">
      <dgm:prSet presAssocID="{50C62C13-9049-43B5-8EDA-8618765C0559}" presName="circ1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25332783-C245-4533-9E5E-0DDF63A50A12}" type="pres">
      <dgm:prSet presAssocID="{4A7A30B6-EA1A-4FAF-BA25-509DAFC2AEF2}" presName="circ2" presStyleLbl="vennNode1" presStyleIdx="1" presStyleCnt="8"/>
      <dgm:spPr/>
      <dgm:t>
        <a:bodyPr/>
        <a:lstStyle/>
        <a:p>
          <a:endParaRPr lang="cs-CZ"/>
        </a:p>
      </dgm:t>
    </dgm:pt>
    <dgm:pt modelId="{4A9197D8-5F59-4CBF-BA05-C7FF435F3F1D}" type="pres">
      <dgm:prSet presAssocID="{4A7A30B6-EA1A-4FAF-BA25-509DAFC2AEF2}" presName="circ2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E44528ED-A0D7-42F1-AAB2-C37D99FDEB69}" type="pres">
      <dgm:prSet presAssocID="{A9306040-EB23-4B9C-923C-167FC6174C36}" presName="leftComposite" presStyleCnt="0"/>
      <dgm:spPr/>
    </dgm:pt>
    <dgm:pt modelId="{ED2AD613-FE5D-4F2D-89BD-F4C659D3794E}" type="pres">
      <dgm:prSet presAssocID="{23CE09B6-F59C-4567-827E-1CA057939EC7}" presName="childText1_1" presStyleLbl="vennNode1" presStyleIdx="2" presStyleCnt="8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05462327-560C-41CD-B8C7-AF0892936E52}" type="pres">
      <dgm:prSet presAssocID="{23CE09B6-F59C-4567-827E-1CA057939EC7}" presName="ellipse1" presStyleLbl="vennNode1" presStyleIdx="3" presStyleCnt="8"/>
      <dgm:spPr/>
    </dgm:pt>
    <dgm:pt modelId="{AE0997E7-F06C-4B92-A549-F3502E69A588}" type="pres">
      <dgm:prSet presAssocID="{23CE09B6-F59C-4567-827E-1CA057939EC7}" presName="ellipse2" presStyleLbl="vennNode1" presStyleIdx="4" presStyleCnt="8"/>
      <dgm:spPr/>
    </dgm:pt>
    <dgm:pt modelId="{1587EE31-6C1A-49D8-8AF6-364D40025BA6}" type="pres">
      <dgm:prSet presAssocID="{324A30A1-0D3C-449A-A6CC-C7AD1EB5DA1C}" presName="childText1_2" presStyleLbl="vennNode1" presStyleIdx="5" presStyleCnt="8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4B22854C-8324-45AC-B992-B0486CCF6953}" type="pres">
      <dgm:prSet presAssocID="{324A30A1-0D3C-449A-A6CC-C7AD1EB5DA1C}" presName="ellipse3" presStyleLbl="vennNode1" presStyleIdx="6" presStyleCnt="8"/>
      <dgm:spPr/>
    </dgm:pt>
    <dgm:pt modelId="{78F35822-6DED-48BB-86AA-3CD885422FCE}" type="pres">
      <dgm:prSet presAssocID="{7C8769BA-D6FF-4549-8CA7-066EE2F62A5E}" presName="childText1_3" presStyleLbl="vennNode1" presStyleIdx="7" presStyleCnt="8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8A11D201-F2DD-4F39-9A0C-3CD657B51F99}" type="pres">
      <dgm:prSet presAssocID="{A9306040-EB23-4B9C-923C-167FC6174C36}" presName="rightChild" presStyleLbl="node2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7E651F89-2C5E-4928-AA64-9991EFE68A6D}" type="pres">
      <dgm:prSet presAssocID="{A9306040-EB23-4B9C-923C-167FC6174C36}" presName="parentText1" presStyleLbl="revTx" presStyleIdx="2" presStyleCnt="3">
        <dgm:presLayoutVars>
          <dgm:chMax val="4"/>
          <dgm:chPref val="3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4CA91D-7F40-405A-9157-5818175EC106}" srcId="{DA36AE02-5B0D-4D63-8A89-9287D6C1CAAB}" destId="{324A30A1-0D3C-449A-A6CC-C7AD1EB5DA1C}" srcOrd="1" destOrd="0" parTransId="{EABCC392-B77E-4C19-9611-1F6C10619E67}" sibTransId="{EB342BDA-DD41-4B13-98A3-3E0398AD0328}"/>
    <dgm:cxn modelId="{663E48CB-5A7F-41F6-8CB8-9C75FD15576C}" type="presOf" srcId="{50C62C13-9049-43B5-8EDA-8618765C0559}" destId="{43C49F8A-6662-43CF-B2B9-F2989953D533}" srcOrd="0" destOrd="0" presId="urn:microsoft.com/office/officeart/2009/3/layout/PhasedProcess"/>
    <dgm:cxn modelId="{150BCF49-947D-46C0-A945-4781D4A0949A}" srcId="{C27F82FA-BCB0-4FD2-B04A-C25F3AC4E561}" destId="{4A7A30B6-EA1A-4FAF-BA25-509DAFC2AEF2}" srcOrd="1" destOrd="0" parTransId="{84F19932-05BA-4B7C-A8AD-03F24B490FBB}" sibTransId="{05B55540-6392-4875-B03C-FCB8022247D6}"/>
    <dgm:cxn modelId="{B5C711B5-EE1B-4A0B-80B4-FA745AF73953}" srcId="{A9306040-EB23-4B9C-923C-167FC6174C36}" destId="{35B5B3B2-7069-4972-AD2B-2984E4D8BCA8}" srcOrd="2" destOrd="0" parTransId="{4741BEF6-23F7-48DC-9E0B-FFFE2E13441F}" sibTransId="{2B408773-2202-46EA-A8CF-ECE16560C475}"/>
    <dgm:cxn modelId="{FAB017C3-9104-4DD2-BD4E-56E190002877}" srcId="{C27F82FA-BCB0-4FD2-B04A-C25F3AC4E561}" destId="{50C62C13-9049-43B5-8EDA-8618765C0559}" srcOrd="0" destOrd="0" parTransId="{2A96FE9E-40A2-444A-AB6C-07CA15C98B10}" sibTransId="{E9AC3543-3CC1-4ECD-8921-2137EE9675D8}"/>
    <dgm:cxn modelId="{A9CCE1B8-5483-43C0-8DA0-C21A5C137E17}" type="presOf" srcId="{C27F82FA-BCB0-4FD2-B04A-C25F3AC4E561}" destId="{075E5011-C29C-4B8E-988E-906B07ABBCF5}" srcOrd="0" destOrd="0" presId="urn:microsoft.com/office/officeart/2009/3/layout/PhasedProcess"/>
    <dgm:cxn modelId="{E681D329-98FF-4AB4-9EA1-ABDC38E6FD30}" type="presOf" srcId="{5CDE4A16-DB35-4512-A490-58825DB0995D}" destId="{8A11D201-F2DD-4F39-9A0C-3CD657B51F99}" srcOrd="0" destOrd="0" presId="urn:microsoft.com/office/officeart/2009/3/layout/PhasedProcess"/>
    <dgm:cxn modelId="{A82AD59E-F109-4646-884F-9FFD5191ECE7}" srcId="{A9306040-EB23-4B9C-923C-167FC6174C36}" destId="{DA36AE02-5B0D-4D63-8A89-9287D6C1CAAB}" srcOrd="0" destOrd="0" parTransId="{6F488DBA-F71A-4278-BA38-EABBFDDB0320}" sibTransId="{BEBF4861-AF7A-4A7A-BEC0-70C6480B2EA1}"/>
    <dgm:cxn modelId="{9E8332AD-C67B-4D6C-87F6-B420AF3EBB39}" srcId="{35B5B3B2-7069-4972-AD2B-2984E4D8BCA8}" destId="{5CDE4A16-DB35-4512-A490-58825DB0995D}" srcOrd="0" destOrd="0" parTransId="{21F660DD-50CD-49BA-92F2-4598D6DE51D0}" sibTransId="{FE121780-40DB-4A35-97D6-C7B8FECF06E1}"/>
    <dgm:cxn modelId="{8A4A2E13-DE86-4BF1-B6AA-8172606A6644}" type="presOf" srcId="{35B5B3B2-7069-4972-AD2B-2984E4D8BCA8}" destId="{AC2432F3-B906-419D-8266-2CF36E8E2F4C}" srcOrd="0" destOrd="0" presId="urn:microsoft.com/office/officeart/2009/3/layout/PhasedProcess"/>
    <dgm:cxn modelId="{A2CC7BE9-19E0-449D-AAF3-476FB4EEBA94}" type="presOf" srcId="{4A7A30B6-EA1A-4FAF-BA25-509DAFC2AEF2}" destId="{4A9197D8-5F59-4CBF-BA05-C7FF435F3F1D}" srcOrd="1" destOrd="0" presId="urn:microsoft.com/office/officeart/2009/3/layout/PhasedProcess"/>
    <dgm:cxn modelId="{ECFB9BBA-E6F2-4928-ACE4-BCA726B34C1B}" type="presOf" srcId="{50C62C13-9049-43B5-8EDA-8618765C0559}" destId="{8D434268-3C23-42FF-AACC-EDA4CBEFD530}" srcOrd="1" destOrd="0" presId="urn:microsoft.com/office/officeart/2009/3/layout/PhasedProcess"/>
    <dgm:cxn modelId="{695F217A-89E4-4F5C-97B9-547BC3E00AEC}" type="presOf" srcId="{23CE09B6-F59C-4567-827E-1CA057939EC7}" destId="{ED2AD613-FE5D-4F2D-89BD-F4C659D3794E}" srcOrd="0" destOrd="0" presId="urn:microsoft.com/office/officeart/2009/3/layout/PhasedProcess"/>
    <dgm:cxn modelId="{E8D260CB-CA9B-4AC1-BAA6-BB2220192585}" srcId="{DA36AE02-5B0D-4D63-8A89-9287D6C1CAAB}" destId="{23CE09B6-F59C-4567-827E-1CA057939EC7}" srcOrd="0" destOrd="0" parTransId="{D1B82F9F-A099-4B3F-9DB7-3524E8FA1C71}" sibTransId="{7CBF0A45-28EC-420F-B2B8-95FCFBD91E33}"/>
    <dgm:cxn modelId="{AE743D5A-293B-491A-AEA5-2F01E371406A}" type="presOf" srcId="{324A30A1-0D3C-449A-A6CC-C7AD1EB5DA1C}" destId="{1587EE31-6C1A-49D8-8AF6-364D40025BA6}" srcOrd="0" destOrd="0" presId="urn:microsoft.com/office/officeart/2009/3/layout/PhasedProcess"/>
    <dgm:cxn modelId="{EB6D3700-9A46-4E0E-9B86-814C2A5057A2}" srcId="{A9306040-EB23-4B9C-923C-167FC6174C36}" destId="{C27F82FA-BCB0-4FD2-B04A-C25F3AC4E561}" srcOrd="1" destOrd="0" parTransId="{255EFF09-A482-41CC-874B-B4DD791187D9}" sibTransId="{23C6B973-378F-47D8-9C2E-C7C30AE9E34A}"/>
    <dgm:cxn modelId="{1AE5E227-CDA8-4E2F-BAF4-01DA1738EAF3}" type="presOf" srcId="{A9306040-EB23-4B9C-923C-167FC6174C36}" destId="{B1D63DE9-6AE7-4AD0-8D87-69DDD899024C}" srcOrd="0" destOrd="0" presId="urn:microsoft.com/office/officeart/2009/3/layout/PhasedProcess"/>
    <dgm:cxn modelId="{D6F5ED7E-5C45-49A5-9D3D-6E6745F5158C}" srcId="{DA36AE02-5B0D-4D63-8A89-9287D6C1CAAB}" destId="{7C8769BA-D6FF-4549-8CA7-066EE2F62A5E}" srcOrd="2" destOrd="0" parTransId="{83C6DDDA-C268-42C9-9936-7D3E9FDC1479}" sibTransId="{CA5A180A-4DF4-4D47-8799-0D0E92FCC007}"/>
    <dgm:cxn modelId="{B7729DC7-B50F-4B78-8F23-A636CA8CFBAD}" type="presOf" srcId="{7C8769BA-D6FF-4549-8CA7-066EE2F62A5E}" destId="{78F35822-6DED-48BB-86AA-3CD885422FCE}" srcOrd="0" destOrd="0" presId="urn:microsoft.com/office/officeart/2009/3/layout/PhasedProcess"/>
    <dgm:cxn modelId="{2EDB69D5-37AF-45E7-87A3-A4D90671A902}" type="presOf" srcId="{4A7A30B6-EA1A-4FAF-BA25-509DAFC2AEF2}" destId="{25332783-C245-4533-9E5E-0DDF63A50A12}" srcOrd="0" destOrd="0" presId="urn:microsoft.com/office/officeart/2009/3/layout/PhasedProcess"/>
    <dgm:cxn modelId="{4F6929F8-AB11-4A48-8236-6E98A4BA2007}" type="presOf" srcId="{DA36AE02-5B0D-4D63-8A89-9287D6C1CAAB}" destId="{7E651F89-2C5E-4928-AA64-9991EFE68A6D}" srcOrd="0" destOrd="0" presId="urn:microsoft.com/office/officeart/2009/3/layout/PhasedProcess"/>
    <dgm:cxn modelId="{FD80B481-D4CC-4A42-82E6-2E28126C9CF4}" type="presParOf" srcId="{B1D63DE9-6AE7-4AD0-8D87-69DDD899024C}" destId="{FA3A95B9-F4EF-4902-AC5D-1C764A447EF4}" srcOrd="0" destOrd="0" presId="urn:microsoft.com/office/officeart/2009/3/layout/PhasedProcess"/>
    <dgm:cxn modelId="{29C1BA76-4CE2-423E-8F1D-0941BCE378FF}" type="presParOf" srcId="{B1D63DE9-6AE7-4AD0-8D87-69DDD899024C}" destId="{749210B5-0080-4264-9D65-C3AE4764E2E8}" srcOrd="1" destOrd="0" presId="urn:microsoft.com/office/officeart/2009/3/layout/PhasedProcess"/>
    <dgm:cxn modelId="{472347AA-EBD3-4D48-97F1-D1489AF9D249}" type="presParOf" srcId="{B1D63DE9-6AE7-4AD0-8D87-69DDD899024C}" destId="{075E5011-C29C-4B8E-988E-906B07ABBCF5}" srcOrd="2" destOrd="0" presId="urn:microsoft.com/office/officeart/2009/3/layout/PhasedProcess"/>
    <dgm:cxn modelId="{F3B0ABD6-F80B-4A2F-838E-37D1AB3365D9}" type="presParOf" srcId="{B1D63DE9-6AE7-4AD0-8D87-69DDD899024C}" destId="{25E952C3-EFA4-40B0-BBDB-DD3C3711BAB6}" srcOrd="3" destOrd="0" presId="urn:microsoft.com/office/officeart/2009/3/layout/PhasedProcess"/>
    <dgm:cxn modelId="{A7B48504-B58C-4991-8917-8654B4C717D4}" type="presParOf" srcId="{B1D63DE9-6AE7-4AD0-8D87-69DDD899024C}" destId="{26AE2E8F-2CC7-4ACB-9B09-12937185EE73}" srcOrd="4" destOrd="0" presId="urn:microsoft.com/office/officeart/2009/3/layout/PhasedProcess"/>
    <dgm:cxn modelId="{23F97F64-A027-4D66-9E41-03DC515680DE}" type="presParOf" srcId="{B1D63DE9-6AE7-4AD0-8D87-69DDD899024C}" destId="{AC2432F3-B906-419D-8266-2CF36E8E2F4C}" srcOrd="5" destOrd="0" presId="urn:microsoft.com/office/officeart/2009/3/layout/PhasedProcess"/>
    <dgm:cxn modelId="{27726735-ADBC-4D3A-8B5A-A0801144A651}" type="presParOf" srcId="{B1D63DE9-6AE7-4AD0-8D87-69DDD899024C}" destId="{FC8BD503-10B7-4E51-92F3-2F58DF81EABC}" srcOrd="6" destOrd="0" presId="urn:microsoft.com/office/officeart/2009/3/layout/PhasedProcess"/>
    <dgm:cxn modelId="{5240F126-AAC7-4E4E-BC6E-80EFDA4490F8}" type="presParOf" srcId="{FC8BD503-10B7-4E51-92F3-2F58DF81EABC}" destId="{43C49F8A-6662-43CF-B2B9-F2989953D533}" srcOrd="0" destOrd="0" presId="urn:microsoft.com/office/officeart/2009/3/layout/PhasedProcess"/>
    <dgm:cxn modelId="{E17148EF-B98E-4A95-AA5C-7684758024BE}" type="presParOf" srcId="{FC8BD503-10B7-4E51-92F3-2F58DF81EABC}" destId="{8D434268-3C23-42FF-AACC-EDA4CBEFD530}" srcOrd="1" destOrd="0" presId="urn:microsoft.com/office/officeart/2009/3/layout/PhasedProcess"/>
    <dgm:cxn modelId="{DCEC061A-9DD3-4561-91C3-0708476E609C}" type="presParOf" srcId="{FC8BD503-10B7-4E51-92F3-2F58DF81EABC}" destId="{25332783-C245-4533-9E5E-0DDF63A50A12}" srcOrd="2" destOrd="0" presId="urn:microsoft.com/office/officeart/2009/3/layout/PhasedProcess"/>
    <dgm:cxn modelId="{8C04F2AE-72CC-4BD5-A703-AA3653DF9CA2}" type="presParOf" srcId="{FC8BD503-10B7-4E51-92F3-2F58DF81EABC}" destId="{4A9197D8-5F59-4CBF-BA05-C7FF435F3F1D}" srcOrd="3" destOrd="0" presId="urn:microsoft.com/office/officeart/2009/3/layout/PhasedProcess"/>
    <dgm:cxn modelId="{00F39C79-A59F-4A72-8868-6AF891F8B610}" type="presParOf" srcId="{B1D63DE9-6AE7-4AD0-8D87-69DDD899024C}" destId="{E44528ED-A0D7-42F1-AAB2-C37D99FDEB69}" srcOrd="7" destOrd="0" presId="urn:microsoft.com/office/officeart/2009/3/layout/PhasedProcess"/>
    <dgm:cxn modelId="{000D9270-8670-48BF-898D-F3799F9B148F}" type="presParOf" srcId="{E44528ED-A0D7-42F1-AAB2-C37D99FDEB69}" destId="{ED2AD613-FE5D-4F2D-89BD-F4C659D3794E}" srcOrd="0" destOrd="0" presId="urn:microsoft.com/office/officeart/2009/3/layout/PhasedProcess"/>
    <dgm:cxn modelId="{49C906AC-3445-43AE-B04C-271589841D45}" type="presParOf" srcId="{E44528ED-A0D7-42F1-AAB2-C37D99FDEB69}" destId="{05462327-560C-41CD-B8C7-AF0892936E52}" srcOrd="1" destOrd="0" presId="urn:microsoft.com/office/officeart/2009/3/layout/PhasedProcess"/>
    <dgm:cxn modelId="{3B262C57-EC78-4AB9-A2EC-E5AACC27CAF0}" type="presParOf" srcId="{E44528ED-A0D7-42F1-AAB2-C37D99FDEB69}" destId="{AE0997E7-F06C-4B92-A549-F3502E69A588}" srcOrd="2" destOrd="0" presId="urn:microsoft.com/office/officeart/2009/3/layout/PhasedProcess"/>
    <dgm:cxn modelId="{C83A7391-86F6-412A-B294-10CD1D076195}" type="presParOf" srcId="{E44528ED-A0D7-42F1-AAB2-C37D99FDEB69}" destId="{1587EE31-6C1A-49D8-8AF6-364D40025BA6}" srcOrd="3" destOrd="0" presId="urn:microsoft.com/office/officeart/2009/3/layout/PhasedProcess"/>
    <dgm:cxn modelId="{9913DE95-F05E-4BA1-9C67-B2D47E7894CF}" type="presParOf" srcId="{E44528ED-A0D7-42F1-AAB2-C37D99FDEB69}" destId="{4B22854C-8324-45AC-B992-B0486CCF6953}" srcOrd="4" destOrd="0" presId="urn:microsoft.com/office/officeart/2009/3/layout/PhasedProcess"/>
    <dgm:cxn modelId="{E1CD3ADA-9BAE-439C-A763-1F1F02FF7FCC}" type="presParOf" srcId="{E44528ED-A0D7-42F1-AAB2-C37D99FDEB69}" destId="{78F35822-6DED-48BB-86AA-3CD885422FCE}" srcOrd="5" destOrd="0" presId="urn:microsoft.com/office/officeart/2009/3/layout/PhasedProcess"/>
    <dgm:cxn modelId="{431818C6-500F-4C5C-BE23-7EF55A46363B}" type="presParOf" srcId="{B1D63DE9-6AE7-4AD0-8D87-69DDD899024C}" destId="{8A11D201-F2DD-4F39-9A0C-3CD657B51F99}" srcOrd="8" destOrd="0" presId="urn:microsoft.com/office/officeart/2009/3/layout/PhasedProcess"/>
    <dgm:cxn modelId="{F90D25BC-92ED-439D-A030-C1A145B7CDC3}" type="presParOf" srcId="{B1D63DE9-6AE7-4AD0-8D87-69DDD899024C}" destId="{7E651F89-2C5E-4928-AA64-9991EFE68A6D}" srcOrd="9" destOrd="0" presId="urn:microsoft.com/office/officeart/2009/3/layout/PhasedProcess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3A95B9-F4EF-4902-AC5D-1C764A447EF4}">
      <dsp:nvSpPr>
        <dsp:cNvPr id="0" name=""/>
        <dsp:cNvSpPr/>
      </dsp:nvSpPr>
      <dsp:spPr>
        <a:xfrm rot="5400000">
          <a:off x="89" y="781027"/>
          <a:ext cx="1165954" cy="1166133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9210B5-0080-4264-9D65-C3AE4764E2E8}">
      <dsp:nvSpPr>
        <dsp:cNvPr id="0" name=""/>
        <dsp:cNvSpPr/>
      </dsp:nvSpPr>
      <dsp:spPr>
        <a:xfrm rot="16200000">
          <a:off x="1200095" y="781027"/>
          <a:ext cx="1165954" cy="1166133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5E5011-C29C-4B8E-988E-906B07ABBCF5}">
      <dsp:nvSpPr>
        <dsp:cNvPr id="0" name=""/>
        <dsp:cNvSpPr/>
      </dsp:nvSpPr>
      <dsp:spPr>
        <a:xfrm>
          <a:off x="1337966" y="1793928"/>
          <a:ext cx="885273" cy="233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stáje šli</a:t>
          </a:r>
          <a:endParaRPr lang="cs-CZ" sz="1000" kern="1200" dirty="0"/>
        </a:p>
      </dsp:txBody>
      <dsp:txXfrm>
        <a:off x="1337966" y="1793928"/>
        <a:ext cx="885273" cy="233265"/>
      </dsp:txXfrm>
    </dsp:sp>
    <dsp:sp modelId="{25E952C3-EFA4-40B0-BBDB-DD3C3711BAB6}">
      <dsp:nvSpPr>
        <dsp:cNvPr id="0" name=""/>
        <dsp:cNvSpPr/>
      </dsp:nvSpPr>
      <dsp:spPr>
        <a:xfrm rot="5400000">
          <a:off x="1162694" y="781027"/>
          <a:ext cx="1165954" cy="1166133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AE2E8F-2CC7-4ACB-9B09-12937185EE73}">
      <dsp:nvSpPr>
        <dsp:cNvPr id="0" name=""/>
        <dsp:cNvSpPr/>
      </dsp:nvSpPr>
      <dsp:spPr>
        <a:xfrm rot="16200000">
          <a:off x="2362348" y="781027"/>
          <a:ext cx="1165954" cy="1166133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2432F3-B906-419D-8266-2CF36E8E2F4C}">
      <dsp:nvSpPr>
        <dsp:cNvPr id="0" name=""/>
        <dsp:cNvSpPr/>
      </dsp:nvSpPr>
      <dsp:spPr>
        <a:xfrm>
          <a:off x="2415184" y="1793928"/>
          <a:ext cx="885273" cy="233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pomalu.</a:t>
          </a:r>
          <a:endParaRPr lang="cs-CZ" sz="1000" kern="1200" dirty="0"/>
        </a:p>
      </dsp:txBody>
      <dsp:txXfrm>
        <a:off x="2415184" y="1793928"/>
        <a:ext cx="885273" cy="233265"/>
      </dsp:txXfrm>
    </dsp:sp>
    <dsp:sp modelId="{43C49F8A-6662-43CF-B2B9-F2989953D533}">
      <dsp:nvSpPr>
        <dsp:cNvPr id="0" name=""/>
        <dsp:cNvSpPr/>
      </dsp:nvSpPr>
      <dsp:spPr>
        <a:xfrm>
          <a:off x="1309520" y="1115679"/>
          <a:ext cx="534212" cy="534212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koníci</a:t>
          </a:r>
          <a:endParaRPr lang="cs-CZ" sz="1000" kern="1200" dirty="0"/>
        </a:p>
      </dsp:txBody>
      <dsp:txXfrm>
        <a:off x="1384117" y="1178674"/>
        <a:ext cx="308014" cy="408222"/>
      </dsp:txXfrm>
    </dsp:sp>
    <dsp:sp modelId="{25332783-C245-4533-9E5E-0DDF63A50A12}">
      <dsp:nvSpPr>
        <dsp:cNvPr id="0" name=""/>
        <dsp:cNvSpPr/>
      </dsp:nvSpPr>
      <dsp:spPr>
        <a:xfrm>
          <a:off x="1800200" y="1080122"/>
          <a:ext cx="534212" cy="534212"/>
        </a:xfrm>
        <a:prstGeom prst="ellipse">
          <a:avLst/>
        </a:prstGeom>
        <a:solidFill>
          <a:schemeClr val="accent5">
            <a:alpha val="50000"/>
            <a:hueOff val="-1419125"/>
            <a:satOff val="5687"/>
            <a:lumOff val="123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do</a:t>
          </a:r>
          <a:endParaRPr lang="cs-CZ" sz="1000" kern="1200" dirty="0"/>
        </a:p>
      </dsp:txBody>
      <dsp:txXfrm>
        <a:off x="1951801" y="1143117"/>
        <a:ext cx="308014" cy="408222"/>
      </dsp:txXfrm>
    </dsp:sp>
    <dsp:sp modelId="{ED2AD613-FE5D-4F2D-89BD-F4C659D3794E}">
      <dsp:nvSpPr>
        <dsp:cNvPr id="0" name=""/>
        <dsp:cNvSpPr/>
      </dsp:nvSpPr>
      <dsp:spPr>
        <a:xfrm>
          <a:off x="336316" y="958116"/>
          <a:ext cx="369442" cy="369451"/>
        </a:xfrm>
        <a:prstGeom prst="ellipse">
          <a:avLst/>
        </a:prstGeom>
        <a:solidFill>
          <a:schemeClr val="accent5">
            <a:alpha val="50000"/>
            <a:hueOff val="-2838251"/>
            <a:satOff val="11375"/>
            <a:lumOff val="246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err="1" smtClean="0"/>
            <a:t>Cvá</a:t>
          </a:r>
          <a:endParaRPr lang="cs-CZ" sz="900" kern="1200" dirty="0"/>
        </a:p>
      </dsp:txBody>
      <dsp:txXfrm>
        <a:off x="390420" y="1012221"/>
        <a:ext cx="261234" cy="261241"/>
      </dsp:txXfrm>
    </dsp:sp>
    <dsp:sp modelId="{05462327-560C-41CD-B8C7-AF0892936E52}">
      <dsp:nvSpPr>
        <dsp:cNvPr id="0" name=""/>
        <dsp:cNvSpPr/>
      </dsp:nvSpPr>
      <dsp:spPr>
        <a:xfrm>
          <a:off x="200059" y="1266994"/>
          <a:ext cx="181473" cy="181400"/>
        </a:xfrm>
        <a:prstGeom prst="ellipse">
          <a:avLst/>
        </a:prstGeom>
        <a:solidFill>
          <a:schemeClr val="accent5">
            <a:alpha val="50000"/>
            <a:hueOff val="-4257376"/>
            <a:satOff val="17062"/>
            <a:lumOff val="36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AE0997E7-F06C-4B92-A549-F3502E69A588}">
      <dsp:nvSpPr>
        <dsp:cNvPr id="0" name=""/>
        <dsp:cNvSpPr/>
      </dsp:nvSpPr>
      <dsp:spPr>
        <a:xfrm>
          <a:off x="736076" y="1030789"/>
          <a:ext cx="105592" cy="105523"/>
        </a:xfrm>
        <a:prstGeom prst="ellipse">
          <a:avLst/>
        </a:prstGeom>
        <a:solidFill>
          <a:schemeClr val="accent5">
            <a:alpha val="50000"/>
            <a:hueOff val="-5676501"/>
            <a:satOff val="22749"/>
            <a:lumOff val="49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1587EE31-6C1A-49D8-8AF6-364D40025BA6}">
      <dsp:nvSpPr>
        <dsp:cNvPr id="0" name=""/>
        <dsp:cNvSpPr/>
      </dsp:nvSpPr>
      <dsp:spPr>
        <a:xfrm>
          <a:off x="696837" y="1178778"/>
          <a:ext cx="369442" cy="369451"/>
        </a:xfrm>
        <a:prstGeom prst="ellipse">
          <a:avLst/>
        </a:prstGeom>
        <a:solidFill>
          <a:schemeClr val="accent5">
            <a:alpha val="50000"/>
            <a:hueOff val="-7095626"/>
            <a:satOff val="28436"/>
            <a:lumOff val="616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err="1" smtClean="0"/>
            <a:t>li</a:t>
          </a:r>
          <a:endParaRPr lang="cs-CZ" sz="900" kern="1200" dirty="0"/>
        </a:p>
      </dsp:txBody>
      <dsp:txXfrm>
        <a:off x="750941" y="1232883"/>
        <a:ext cx="261234" cy="261241"/>
      </dsp:txXfrm>
    </dsp:sp>
    <dsp:sp modelId="{4B22854C-8324-45AC-B992-B0486CCF6953}">
      <dsp:nvSpPr>
        <dsp:cNvPr id="0" name=""/>
        <dsp:cNvSpPr/>
      </dsp:nvSpPr>
      <dsp:spPr>
        <a:xfrm>
          <a:off x="735470" y="1570824"/>
          <a:ext cx="105592" cy="105523"/>
        </a:xfrm>
        <a:prstGeom prst="ellipse">
          <a:avLst/>
        </a:prstGeom>
        <a:solidFill>
          <a:schemeClr val="accent5">
            <a:alpha val="50000"/>
            <a:hueOff val="-8514751"/>
            <a:satOff val="34124"/>
            <a:lumOff val="739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78F35822-6DED-48BB-86AA-3CD885422FCE}">
      <dsp:nvSpPr>
        <dsp:cNvPr id="0" name=""/>
        <dsp:cNvSpPr/>
      </dsp:nvSpPr>
      <dsp:spPr>
        <a:xfrm>
          <a:off x="342899" y="1389904"/>
          <a:ext cx="369442" cy="369451"/>
        </a:xfrm>
        <a:prstGeom prst="ellipse">
          <a:avLst/>
        </a:prstGeom>
        <a:solidFill>
          <a:schemeClr val="accent5">
            <a:alpha val="50000"/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la</a:t>
          </a:r>
          <a:endParaRPr lang="cs-CZ" sz="900" kern="1200" dirty="0"/>
        </a:p>
      </dsp:txBody>
      <dsp:txXfrm>
        <a:off x="397003" y="1444009"/>
        <a:ext cx="261234" cy="261241"/>
      </dsp:txXfrm>
    </dsp:sp>
    <dsp:sp modelId="{8A11D201-F2DD-4F39-9A0C-3CD657B51F99}">
      <dsp:nvSpPr>
        <dsp:cNvPr id="0" name=""/>
        <dsp:cNvSpPr/>
      </dsp:nvSpPr>
      <dsp:spPr>
        <a:xfrm>
          <a:off x="2515743" y="1022108"/>
          <a:ext cx="680979" cy="68085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kopce.</a:t>
          </a:r>
          <a:endParaRPr lang="cs-CZ" sz="1000" kern="1200" dirty="0"/>
        </a:p>
      </dsp:txBody>
      <dsp:txXfrm>
        <a:off x="2615470" y="1121817"/>
        <a:ext cx="481525" cy="481438"/>
      </dsp:txXfrm>
    </dsp:sp>
    <dsp:sp modelId="{7E651F89-2C5E-4928-AA64-9991EFE68A6D}">
      <dsp:nvSpPr>
        <dsp:cNvPr id="0" name=""/>
        <dsp:cNvSpPr/>
      </dsp:nvSpPr>
      <dsp:spPr>
        <a:xfrm>
          <a:off x="219113" y="1793928"/>
          <a:ext cx="885273" cy="233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Do</a:t>
          </a:r>
          <a:endParaRPr lang="cs-CZ" sz="1000" kern="1200" dirty="0"/>
        </a:p>
      </dsp:txBody>
      <dsp:txXfrm>
        <a:off x="219113" y="1793928"/>
        <a:ext cx="885273" cy="2332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3A95B9-F4EF-4902-AC5D-1C764A447EF4}">
      <dsp:nvSpPr>
        <dsp:cNvPr id="0" name=""/>
        <dsp:cNvSpPr/>
      </dsp:nvSpPr>
      <dsp:spPr>
        <a:xfrm rot="5400000">
          <a:off x="86" y="641717"/>
          <a:ext cx="1126184" cy="1126357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9210B5-0080-4264-9D65-C3AE4764E2E8}">
      <dsp:nvSpPr>
        <dsp:cNvPr id="0" name=""/>
        <dsp:cNvSpPr/>
      </dsp:nvSpPr>
      <dsp:spPr>
        <a:xfrm rot="16200000">
          <a:off x="1159160" y="641717"/>
          <a:ext cx="1126184" cy="1126357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5E5011-C29C-4B8E-988E-906B07ABBCF5}">
      <dsp:nvSpPr>
        <dsp:cNvPr id="0" name=""/>
        <dsp:cNvSpPr/>
      </dsp:nvSpPr>
      <dsp:spPr>
        <a:xfrm>
          <a:off x="1292328" y="1620068"/>
          <a:ext cx="855077" cy="225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je</a:t>
          </a:r>
          <a:endParaRPr lang="cs-CZ" sz="1000" kern="1200" dirty="0"/>
        </a:p>
      </dsp:txBody>
      <dsp:txXfrm>
        <a:off x="1292328" y="1620068"/>
        <a:ext cx="855077" cy="225309"/>
      </dsp:txXfrm>
    </dsp:sp>
    <dsp:sp modelId="{25E952C3-EFA4-40B0-BBDB-DD3C3711BAB6}">
      <dsp:nvSpPr>
        <dsp:cNvPr id="0" name=""/>
        <dsp:cNvSpPr/>
      </dsp:nvSpPr>
      <dsp:spPr>
        <a:xfrm rot="5400000">
          <a:off x="1123035" y="641717"/>
          <a:ext cx="1126184" cy="1126357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AE2E8F-2CC7-4ACB-9B09-12937185EE73}">
      <dsp:nvSpPr>
        <dsp:cNvPr id="0" name=""/>
        <dsp:cNvSpPr/>
      </dsp:nvSpPr>
      <dsp:spPr>
        <a:xfrm rot="16200000">
          <a:off x="2281769" y="641717"/>
          <a:ext cx="1126184" cy="1126357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2432F3-B906-419D-8266-2CF36E8E2F4C}">
      <dsp:nvSpPr>
        <dsp:cNvPr id="0" name=""/>
        <dsp:cNvSpPr/>
      </dsp:nvSpPr>
      <dsp:spPr>
        <a:xfrm>
          <a:off x="2332803" y="1620068"/>
          <a:ext cx="855077" cy="225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tráva.</a:t>
          </a:r>
          <a:endParaRPr lang="cs-CZ" sz="1000" kern="1200" dirty="0"/>
        </a:p>
      </dsp:txBody>
      <dsp:txXfrm>
        <a:off x="2332803" y="1620068"/>
        <a:ext cx="855077" cy="225309"/>
      </dsp:txXfrm>
    </dsp:sp>
    <dsp:sp modelId="{43C49F8A-6662-43CF-B2B9-F2989953D533}">
      <dsp:nvSpPr>
        <dsp:cNvPr id="0" name=""/>
        <dsp:cNvSpPr/>
      </dsp:nvSpPr>
      <dsp:spPr>
        <a:xfrm>
          <a:off x="1264853" y="964954"/>
          <a:ext cx="515990" cy="515990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zajíc</a:t>
          </a:r>
          <a:endParaRPr lang="cs-CZ" sz="1000" kern="1200" dirty="0"/>
        </a:p>
      </dsp:txBody>
      <dsp:txXfrm>
        <a:off x="1336905" y="1025800"/>
        <a:ext cx="297508" cy="394298"/>
      </dsp:txXfrm>
    </dsp:sp>
    <dsp:sp modelId="{25332783-C245-4533-9E5E-0DDF63A50A12}">
      <dsp:nvSpPr>
        <dsp:cNvPr id="0" name=""/>
        <dsp:cNvSpPr/>
      </dsp:nvSpPr>
      <dsp:spPr>
        <a:xfrm>
          <a:off x="1636738" y="964954"/>
          <a:ext cx="515990" cy="515990"/>
        </a:xfrm>
        <a:prstGeom prst="ellipse">
          <a:avLst/>
        </a:prstGeom>
        <a:solidFill>
          <a:schemeClr val="accent5">
            <a:alpha val="50000"/>
            <a:hueOff val="-1419125"/>
            <a:satOff val="5687"/>
            <a:lumOff val="123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do</a:t>
          </a:r>
          <a:endParaRPr lang="cs-CZ" sz="1000" kern="1200" dirty="0"/>
        </a:p>
      </dsp:txBody>
      <dsp:txXfrm>
        <a:off x="1783168" y="1025800"/>
        <a:ext cx="297508" cy="394298"/>
      </dsp:txXfrm>
    </dsp:sp>
    <dsp:sp modelId="{ED2AD613-FE5D-4F2D-89BD-F4C659D3794E}">
      <dsp:nvSpPr>
        <dsp:cNvPr id="0" name=""/>
        <dsp:cNvSpPr/>
      </dsp:nvSpPr>
      <dsp:spPr>
        <a:xfrm>
          <a:off x="324844" y="812765"/>
          <a:ext cx="356841" cy="356849"/>
        </a:xfrm>
        <a:prstGeom prst="ellipse">
          <a:avLst/>
        </a:prstGeom>
        <a:solidFill>
          <a:schemeClr val="accent5">
            <a:alpha val="50000"/>
            <a:hueOff val="-2838251"/>
            <a:satOff val="11375"/>
            <a:lumOff val="246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Do</a:t>
          </a:r>
          <a:endParaRPr lang="cs-CZ" sz="1000" kern="1200" dirty="0"/>
        </a:p>
      </dsp:txBody>
      <dsp:txXfrm>
        <a:off x="377102" y="865024"/>
        <a:ext cx="252325" cy="252331"/>
      </dsp:txXfrm>
    </dsp:sp>
    <dsp:sp modelId="{05462327-560C-41CD-B8C7-AF0892936E52}">
      <dsp:nvSpPr>
        <dsp:cNvPr id="0" name=""/>
        <dsp:cNvSpPr/>
      </dsp:nvSpPr>
      <dsp:spPr>
        <a:xfrm>
          <a:off x="193235" y="1111108"/>
          <a:ext cx="175283" cy="175213"/>
        </a:xfrm>
        <a:prstGeom prst="ellipse">
          <a:avLst/>
        </a:prstGeom>
        <a:solidFill>
          <a:schemeClr val="accent5">
            <a:alpha val="50000"/>
            <a:hueOff val="-4257376"/>
            <a:satOff val="17062"/>
            <a:lumOff val="36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AE0997E7-F06C-4B92-A549-F3502E69A588}">
      <dsp:nvSpPr>
        <dsp:cNvPr id="0" name=""/>
        <dsp:cNvSpPr/>
      </dsp:nvSpPr>
      <dsp:spPr>
        <a:xfrm>
          <a:off x="710969" y="882959"/>
          <a:ext cx="101990" cy="101923"/>
        </a:xfrm>
        <a:prstGeom prst="ellipse">
          <a:avLst/>
        </a:prstGeom>
        <a:solidFill>
          <a:schemeClr val="accent5">
            <a:alpha val="50000"/>
            <a:hueOff val="-5676501"/>
            <a:satOff val="22749"/>
            <a:lumOff val="49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1587EE31-6C1A-49D8-8AF6-364D40025BA6}">
      <dsp:nvSpPr>
        <dsp:cNvPr id="0" name=""/>
        <dsp:cNvSpPr/>
      </dsp:nvSpPr>
      <dsp:spPr>
        <a:xfrm>
          <a:off x="673068" y="1025900"/>
          <a:ext cx="356841" cy="356849"/>
        </a:xfrm>
        <a:prstGeom prst="ellipse">
          <a:avLst/>
        </a:prstGeom>
        <a:solidFill>
          <a:schemeClr val="accent5">
            <a:alpha val="50000"/>
            <a:hueOff val="-7095626"/>
            <a:satOff val="28436"/>
            <a:lumOff val="616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kal</a:t>
          </a:r>
          <a:endParaRPr lang="cs-CZ" sz="1000" kern="1200" dirty="0"/>
        </a:p>
      </dsp:txBody>
      <dsp:txXfrm>
        <a:off x="725326" y="1078159"/>
        <a:ext cx="252325" cy="252331"/>
      </dsp:txXfrm>
    </dsp:sp>
    <dsp:sp modelId="{4B22854C-8324-45AC-B992-B0486CCF6953}">
      <dsp:nvSpPr>
        <dsp:cNvPr id="0" name=""/>
        <dsp:cNvSpPr/>
      </dsp:nvSpPr>
      <dsp:spPr>
        <a:xfrm>
          <a:off x="710383" y="1404574"/>
          <a:ext cx="101990" cy="101923"/>
        </a:xfrm>
        <a:prstGeom prst="ellipse">
          <a:avLst/>
        </a:prstGeom>
        <a:solidFill>
          <a:schemeClr val="accent5">
            <a:alpha val="50000"/>
            <a:hueOff val="-8514751"/>
            <a:satOff val="34124"/>
            <a:lumOff val="739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78F35822-6DED-48BB-86AA-3CD885422FCE}">
      <dsp:nvSpPr>
        <dsp:cNvPr id="0" name=""/>
        <dsp:cNvSpPr/>
      </dsp:nvSpPr>
      <dsp:spPr>
        <a:xfrm>
          <a:off x="331203" y="1229825"/>
          <a:ext cx="356841" cy="356849"/>
        </a:xfrm>
        <a:prstGeom prst="ellipse">
          <a:avLst/>
        </a:prstGeom>
        <a:solidFill>
          <a:schemeClr val="accent5">
            <a:alpha val="50000"/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err="1" smtClean="0"/>
            <a:t>ská</a:t>
          </a:r>
          <a:endParaRPr lang="cs-CZ" sz="1000" kern="1200" dirty="0"/>
        </a:p>
      </dsp:txBody>
      <dsp:txXfrm>
        <a:off x="383461" y="1282084"/>
        <a:ext cx="252325" cy="252331"/>
      </dsp:txXfrm>
    </dsp:sp>
    <dsp:sp modelId="{8A11D201-F2DD-4F39-9A0C-3CD657B51F99}">
      <dsp:nvSpPr>
        <dsp:cNvPr id="0" name=""/>
        <dsp:cNvSpPr/>
      </dsp:nvSpPr>
      <dsp:spPr>
        <a:xfrm>
          <a:off x="2429932" y="874575"/>
          <a:ext cx="657751" cy="65763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lesa.</a:t>
          </a:r>
          <a:endParaRPr lang="cs-CZ" sz="1000" kern="1200" dirty="0"/>
        </a:p>
      </dsp:txBody>
      <dsp:txXfrm>
        <a:off x="2526257" y="970883"/>
        <a:ext cx="465101" cy="465016"/>
      </dsp:txXfrm>
    </dsp:sp>
    <dsp:sp modelId="{7E651F89-2C5E-4928-AA64-9991EFE68A6D}">
      <dsp:nvSpPr>
        <dsp:cNvPr id="0" name=""/>
        <dsp:cNvSpPr/>
      </dsp:nvSpPr>
      <dsp:spPr>
        <a:xfrm>
          <a:off x="211639" y="1620068"/>
          <a:ext cx="855077" cy="225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V lese</a:t>
          </a:r>
          <a:endParaRPr lang="cs-CZ" sz="1000" kern="1200" dirty="0"/>
        </a:p>
      </dsp:txBody>
      <dsp:txXfrm>
        <a:off x="211639" y="1620068"/>
        <a:ext cx="855077" cy="2253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3A95B9-F4EF-4902-AC5D-1C764A447EF4}">
      <dsp:nvSpPr>
        <dsp:cNvPr id="0" name=""/>
        <dsp:cNvSpPr/>
      </dsp:nvSpPr>
      <dsp:spPr>
        <a:xfrm rot="5400000">
          <a:off x="86" y="641717"/>
          <a:ext cx="1126184" cy="1126357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9210B5-0080-4264-9D65-C3AE4764E2E8}">
      <dsp:nvSpPr>
        <dsp:cNvPr id="0" name=""/>
        <dsp:cNvSpPr/>
      </dsp:nvSpPr>
      <dsp:spPr>
        <a:xfrm rot="16200000">
          <a:off x="1159160" y="641717"/>
          <a:ext cx="1126184" cy="1126357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5E5011-C29C-4B8E-988E-906B07ABBCF5}">
      <dsp:nvSpPr>
        <dsp:cNvPr id="0" name=""/>
        <dsp:cNvSpPr/>
      </dsp:nvSpPr>
      <dsp:spPr>
        <a:xfrm>
          <a:off x="1292328" y="1620068"/>
          <a:ext cx="855077" cy="225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veku, kávu</a:t>
          </a:r>
          <a:endParaRPr lang="cs-CZ" sz="1000" kern="1200" dirty="0"/>
        </a:p>
      </dsp:txBody>
      <dsp:txXfrm>
        <a:off x="1292328" y="1620068"/>
        <a:ext cx="855077" cy="225309"/>
      </dsp:txXfrm>
    </dsp:sp>
    <dsp:sp modelId="{25E952C3-EFA4-40B0-BBDB-DD3C3711BAB6}">
      <dsp:nvSpPr>
        <dsp:cNvPr id="0" name=""/>
        <dsp:cNvSpPr/>
      </dsp:nvSpPr>
      <dsp:spPr>
        <a:xfrm rot="5400000">
          <a:off x="1123035" y="641717"/>
          <a:ext cx="1126184" cy="1126357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AE2E8F-2CC7-4ACB-9B09-12937185EE73}">
      <dsp:nvSpPr>
        <dsp:cNvPr id="0" name=""/>
        <dsp:cNvSpPr/>
      </dsp:nvSpPr>
      <dsp:spPr>
        <a:xfrm rot="16200000">
          <a:off x="2281769" y="641717"/>
          <a:ext cx="1126184" cy="1126357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2432F3-B906-419D-8266-2CF36E8E2F4C}">
      <dsp:nvSpPr>
        <dsp:cNvPr id="0" name=""/>
        <dsp:cNvSpPr/>
      </dsp:nvSpPr>
      <dsp:spPr>
        <a:xfrm>
          <a:off x="2332803" y="1620068"/>
          <a:ext cx="855077" cy="225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 med.</a:t>
          </a:r>
          <a:endParaRPr lang="cs-CZ" sz="1000" kern="1200" dirty="0"/>
        </a:p>
      </dsp:txBody>
      <dsp:txXfrm>
        <a:off x="2332803" y="1620068"/>
        <a:ext cx="855077" cy="225309"/>
      </dsp:txXfrm>
    </dsp:sp>
    <dsp:sp modelId="{43C49F8A-6662-43CF-B2B9-F2989953D533}">
      <dsp:nvSpPr>
        <dsp:cNvPr id="0" name=""/>
        <dsp:cNvSpPr/>
      </dsp:nvSpPr>
      <dsp:spPr>
        <a:xfrm>
          <a:off x="1264853" y="964954"/>
          <a:ext cx="515990" cy="515990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jela</a:t>
          </a:r>
          <a:endParaRPr lang="cs-CZ" sz="1000" kern="1200" dirty="0"/>
        </a:p>
      </dsp:txBody>
      <dsp:txXfrm>
        <a:off x="1336905" y="1025800"/>
        <a:ext cx="297508" cy="394298"/>
      </dsp:txXfrm>
    </dsp:sp>
    <dsp:sp modelId="{25332783-C245-4533-9E5E-0DDF63A50A12}">
      <dsp:nvSpPr>
        <dsp:cNvPr id="0" name=""/>
        <dsp:cNvSpPr/>
      </dsp:nvSpPr>
      <dsp:spPr>
        <a:xfrm>
          <a:off x="1636738" y="964954"/>
          <a:ext cx="515990" cy="515990"/>
        </a:xfrm>
        <a:prstGeom prst="ellipse">
          <a:avLst/>
        </a:prstGeom>
        <a:solidFill>
          <a:schemeClr val="accent5">
            <a:alpha val="50000"/>
            <a:hueOff val="-1419125"/>
            <a:satOff val="5687"/>
            <a:lumOff val="123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na</a:t>
          </a:r>
          <a:endParaRPr lang="cs-CZ" sz="1000" kern="1200" dirty="0"/>
        </a:p>
      </dsp:txBody>
      <dsp:txXfrm>
        <a:off x="1783168" y="1025800"/>
        <a:ext cx="297508" cy="394298"/>
      </dsp:txXfrm>
    </dsp:sp>
    <dsp:sp modelId="{ED2AD613-FE5D-4F2D-89BD-F4C659D3794E}">
      <dsp:nvSpPr>
        <dsp:cNvPr id="0" name=""/>
        <dsp:cNvSpPr/>
      </dsp:nvSpPr>
      <dsp:spPr>
        <a:xfrm>
          <a:off x="324844" y="812765"/>
          <a:ext cx="356841" cy="356849"/>
        </a:xfrm>
        <a:prstGeom prst="ellipse">
          <a:avLst/>
        </a:prstGeom>
        <a:solidFill>
          <a:schemeClr val="accent5">
            <a:alpha val="50000"/>
            <a:hueOff val="-2838251"/>
            <a:satOff val="11375"/>
            <a:lumOff val="246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Ro</a:t>
          </a:r>
          <a:endParaRPr lang="cs-CZ" sz="1000" kern="1200" dirty="0"/>
        </a:p>
      </dsp:txBody>
      <dsp:txXfrm>
        <a:off x="377102" y="865024"/>
        <a:ext cx="252325" cy="252331"/>
      </dsp:txXfrm>
    </dsp:sp>
    <dsp:sp modelId="{05462327-560C-41CD-B8C7-AF0892936E52}">
      <dsp:nvSpPr>
        <dsp:cNvPr id="0" name=""/>
        <dsp:cNvSpPr/>
      </dsp:nvSpPr>
      <dsp:spPr>
        <a:xfrm>
          <a:off x="193235" y="1111108"/>
          <a:ext cx="175283" cy="175213"/>
        </a:xfrm>
        <a:prstGeom prst="ellipse">
          <a:avLst/>
        </a:prstGeom>
        <a:solidFill>
          <a:schemeClr val="accent5">
            <a:alpha val="50000"/>
            <a:hueOff val="-4257376"/>
            <a:satOff val="17062"/>
            <a:lumOff val="36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AE0997E7-F06C-4B92-A549-F3502E69A588}">
      <dsp:nvSpPr>
        <dsp:cNvPr id="0" name=""/>
        <dsp:cNvSpPr/>
      </dsp:nvSpPr>
      <dsp:spPr>
        <a:xfrm>
          <a:off x="710969" y="882959"/>
          <a:ext cx="101990" cy="101923"/>
        </a:xfrm>
        <a:prstGeom prst="ellipse">
          <a:avLst/>
        </a:prstGeom>
        <a:solidFill>
          <a:schemeClr val="accent5">
            <a:alpha val="50000"/>
            <a:hueOff val="-5676501"/>
            <a:satOff val="22749"/>
            <a:lumOff val="49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1587EE31-6C1A-49D8-8AF6-364D40025BA6}">
      <dsp:nvSpPr>
        <dsp:cNvPr id="0" name=""/>
        <dsp:cNvSpPr/>
      </dsp:nvSpPr>
      <dsp:spPr>
        <a:xfrm>
          <a:off x="673068" y="1025900"/>
          <a:ext cx="356841" cy="356849"/>
        </a:xfrm>
        <a:prstGeom prst="ellipse">
          <a:avLst/>
        </a:prstGeom>
        <a:solidFill>
          <a:schemeClr val="accent5">
            <a:alpha val="50000"/>
            <a:hueOff val="-7095626"/>
            <a:satOff val="28436"/>
            <a:lumOff val="616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na</a:t>
          </a:r>
          <a:endParaRPr lang="cs-CZ" sz="1000" kern="1200" dirty="0"/>
        </a:p>
      </dsp:txBody>
      <dsp:txXfrm>
        <a:off x="725326" y="1078159"/>
        <a:ext cx="252325" cy="252331"/>
      </dsp:txXfrm>
    </dsp:sp>
    <dsp:sp modelId="{4B22854C-8324-45AC-B992-B0486CCF6953}">
      <dsp:nvSpPr>
        <dsp:cNvPr id="0" name=""/>
        <dsp:cNvSpPr/>
      </dsp:nvSpPr>
      <dsp:spPr>
        <a:xfrm>
          <a:off x="710383" y="1404574"/>
          <a:ext cx="101990" cy="101923"/>
        </a:xfrm>
        <a:prstGeom prst="ellipse">
          <a:avLst/>
        </a:prstGeom>
        <a:solidFill>
          <a:schemeClr val="accent5">
            <a:alpha val="50000"/>
            <a:hueOff val="-8514751"/>
            <a:satOff val="34124"/>
            <a:lumOff val="739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78F35822-6DED-48BB-86AA-3CD885422FCE}">
      <dsp:nvSpPr>
        <dsp:cNvPr id="0" name=""/>
        <dsp:cNvSpPr/>
      </dsp:nvSpPr>
      <dsp:spPr>
        <a:xfrm>
          <a:off x="331203" y="1229825"/>
          <a:ext cx="356841" cy="356849"/>
        </a:xfrm>
        <a:prstGeom prst="ellipse">
          <a:avLst/>
        </a:prstGeom>
        <a:solidFill>
          <a:schemeClr val="accent5">
            <a:alpha val="50000"/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err="1" smtClean="0"/>
            <a:t>ma</a:t>
          </a:r>
          <a:endParaRPr lang="cs-CZ" sz="1000" kern="1200" dirty="0"/>
        </a:p>
      </dsp:txBody>
      <dsp:txXfrm>
        <a:off x="383461" y="1282084"/>
        <a:ext cx="252325" cy="252331"/>
      </dsp:txXfrm>
    </dsp:sp>
    <dsp:sp modelId="{8A11D201-F2DD-4F39-9A0C-3CD657B51F99}">
      <dsp:nvSpPr>
        <dsp:cNvPr id="0" name=""/>
        <dsp:cNvSpPr/>
      </dsp:nvSpPr>
      <dsp:spPr>
        <a:xfrm>
          <a:off x="2429932" y="874575"/>
          <a:ext cx="657751" cy="65763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nákup.</a:t>
          </a:r>
          <a:endParaRPr lang="cs-CZ" sz="1000" kern="1200" dirty="0"/>
        </a:p>
      </dsp:txBody>
      <dsp:txXfrm>
        <a:off x="2526257" y="970883"/>
        <a:ext cx="465101" cy="465016"/>
      </dsp:txXfrm>
    </dsp:sp>
    <dsp:sp modelId="{7E651F89-2C5E-4928-AA64-9991EFE68A6D}">
      <dsp:nvSpPr>
        <dsp:cNvPr id="0" name=""/>
        <dsp:cNvSpPr/>
      </dsp:nvSpPr>
      <dsp:spPr>
        <a:xfrm>
          <a:off x="211639" y="1620068"/>
          <a:ext cx="855077" cy="225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Koupila</a:t>
          </a:r>
          <a:endParaRPr lang="cs-CZ" sz="1000" kern="1200" dirty="0"/>
        </a:p>
      </dsp:txBody>
      <dsp:txXfrm>
        <a:off x="211639" y="1620068"/>
        <a:ext cx="855077" cy="2253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3A95B9-F4EF-4902-AC5D-1C764A447EF4}">
      <dsp:nvSpPr>
        <dsp:cNvPr id="0" name=""/>
        <dsp:cNvSpPr/>
      </dsp:nvSpPr>
      <dsp:spPr>
        <a:xfrm rot="5400000">
          <a:off x="86" y="641717"/>
          <a:ext cx="1126184" cy="1126357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9210B5-0080-4264-9D65-C3AE4764E2E8}">
      <dsp:nvSpPr>
        <dsp:cNvPr id="0" name=""/>
        <dsp:cNvSpPr/>
      </dsp:nvSpPr>
      <dsp:spPr>
        <a:xfrm rot="16200000">
          <a:off x="1159160" y="641717"/>
          <a:ext cx="1126184" cy="1126357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5E5011-C29C-4B8E-988E-906B07ABBCF5}">
      <dsp:nvSpPr>
        <dsp:cNvPr id="0" name=""/>
        <dsp:cNvSpPr/>
      </dsp:nvSpPr>
      <dsp:spPr>
        <a:xfrm>
          <a:off x="1292328" y="1620068"/>
          <a:ext cx="855077" cy="225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strýc</a:t>
          </a:r>
          <a:endParaRPr lang="cs-CZ" sz="1000" kern="1200" dirty="0"/>
        </a:p>
      </dsp:txBody>
      <dsp:txXfrm>
        <a:off x="1292328" y="1620068"/>
        <a:ext cx="855077" cy="225309"/>
      </dsp:txXfrm>
    </dsp:sp>
    <dsp:sp modelId="{25E952C3-EFA4-40B0-BBDB-DD3C3711BAB6}">
      <dsp:nvSpPr>
        <dsp:cNvPr id="0" name=""/>
        <dsp:cNvSpPr/>
      </dsp:nvSpPr>
      <dsp:spPr>
        <a:xfrm rot="5400000">
          <a:off x="1123035" y="641717"/>
          <a:ext cx="1126184" cy="1126357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AE2E8F-2CC7-4ACB-9B09-12937185EE73}">
      <dsp:nvSpPr>
        <dsp:cNvPr id="0" name=""/>
        <dsp:cNvSpPr/>
      </dsp:nvSpPr>
      <dsp:spPr>
        <a:xfrm rot="16200000">
          <a:off x="2281769" y="641717"/>
          <a:ext cx="1126184" cy="1126357"/>
        </a:xfrm>
        <a:prstGeom prst="blockArc">
          <a:avLst>
            <a:gd name="adj1" fmla="val 13500000"/>
            <a:gd name="adj2" fmla="val 18900000"/>
            <a:gd name="adj3" fmla="val 496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2432F3-B906-419D-8266-2CF36E8E2F4C}">
      <dsp:nvSpPr>
        <dsp:cNvPr id="0" name=""/>
        <dsp:cNvSpPr/>
      </dsp:nvSpPr>
      <dsp:spPr>
        <a:xfrm>
          <a:off x="2385279" y="1620068"/>
          <a:ext cx="855077" cy="225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Milan.</a:t>
          </a:r>
          <a:endParaRPr lang="cs-CZ" sz="1000" kern="1200" dirty="0"/>
        </a:p>
      </dsp:txBody>
      <dsp:txXfrm>
        <a:off x="2385279" y="1620068"/>
        <a:ext cx="855077" cy="225309"/>
      </dsp:txXfrm>
    </dsp:sp>
    <dsp:sp modelId="{43C49F8A-6662-43CF-B2B9-F2989953D533}">
      <dsp:nvSpPr>
        <dsp:cNvPr id="0" name=""/>
        <dsp:cNvSpPr/>
      </dsp:nvSpPr>
      <dsp:spPr>
        <a:xfrm>
          <a:off x="1264853" y="964954"/>
          <a:ext cx="515990" cy="515990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šije</a:t>
          </a:r>
          <a:endParaRPr lang="cs-CZ" sz="1000" kern="1200" dirty="0"/>
        </a:p>
      </dsp:txBody>
      <dsp:txXfrm>
        <a:off x="1336905" y="1025800"/>
        <a:ext cx="297508" cy="394298"/>
      </dsp:txXfrm>
    </dsp:sp>
    <dsp:sp modelId="{25332783-C245-4533-9E5E-0DDF63A50A12}">
      <dsp:nvSpPr>
        <dsp:cNvPr id="0" name=""/>
        <dsp:cNvSpPr/>
      </dsp:nvSpPr>
      <dsp:spPr>
        <a:xfrm>
          <a:off x="1636738" y="964954"/>
          <a:ext cx="515990" cy="515990"/>
        </a:xfrm>
        <a:prstGeom prst="ellipse">
          <a:avLst/>
        </a:prstGeom>
        <a:solidFill>
          <a:schemeClr val="accent5">
            <a:alpha val="50000"/>
            <a:hueOff val="-1419125"/>
            <a:satOff val="5687"/>
            <a:lumOff val="123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teta</a:t>
          </a:r>
          <a:endParaRPr lang="cs-CZ" sz="1000" kern="1200" dirty="0"/>
        </a:p>
      </dsp:txBody>
      <dsp:txXfrm>
        <a:off x="1783168" y="1025800"/>
        <a:ext cx="297508" cy="394298"/>
      </dsp:txXfrm>
    </dsp:sp>
    <dsp:sp modelId="{ED2AD613-FE5D-4F2D-89BD-F4C659D3794E}">
      <dsp:nvSpPr>
        <dsp:cNvPr id="0" name=""/>
        <dsp:cNvSpPr/>
      </dsp:nvSpPr>
      <dsp:spPr>
        <a:xfrm>
          <a:off x="324844" y="812765"/>
          <a:ext cx="356841" cy="356849"/>
        </a:xfrm>
        <a:prstGeom prst="ellipse">
          <a:avLst/>
        </a:prstGeom>
        <a:solidFill>
          <a:schemeClr val="accent5">
            <a:alpha val="50000"/>
            <a:hueOff val="-2838251"/>
            <a:satOff val="11375"/>
            <a:lumOff val="246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Kal</a:t>
          </a:r>
          <a:endParaRPr lang="cs-CZ" sz="1000" kern="1200" dirty="0"/>
        </a:p>
      </dsp:txBody>
      <dsp:txXfrm>
        <a:off x="377102" y="865024"/>
        <a:ext cx="252325" cy="252331"/>
      </dsp:txXfrm>
    </dsp:sp>
    <dsp:sp modelId="{05462327-560C-41CD-B8C7-AF0892936E52}">
      <dsp:nvSpPr>
        <dsp:cNvPr id="0" name=""/>
        <dsp:cNvSpPr/>
      </dsp:nvSpPr>
      <dsp:spPr>
        <a:xfrm>
          <a:off x="193235" y="1111108"/>
          <a:ext cx="175283" cy="175213"/>
        </a:xfrm>
        <a:prstGeom prst="ellipse">
          <a:avLst/>
        </a:prstGeom>
        <a:solidFill>
          <a:schemeClr val="accent5">
            <a:alpha val="50000"/>
            <a:hueOff val="-4257376"/>
            <a:satOff val="17062"/>
            <a:lumOff val="36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AE0997E7-F06C-4B92-A549-F3502E69A588}">
      <dsp:nvSpPr>
        <dsp:cNvPr id="0" name=""/>
        <dsp:cNvSpPr/>
      </dsp:nvSpPr>
      <dsp:spPr>
        <a:xfrm>
          <a:off x="710969" y="882959"/>
          <a:ext cx="101990" cy="101923"/>
        </a:xfrm>
        <a:prstGeom prst="ellipse">
          <a:avLst/>
        </a:prstGeom>
        <a:solidFill>
          <a:schemeClr val="accent5">
            <a:alpha val="50000"/>
            <a:hueOff val="-5676501"/>
            <a:satOff val="22749"/>
            <a:lumOff val="49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1587EE31-6C1A-49D8-8AF6-364D40025BA6}">
      <dsp:nvSpPr>
        <dsp:cNvPr id="0" name=""/>
        <dsp:cNvSpPr/>
      </dsp:nvSpPr>
      <dsp:spPr>
        <a:xfrm>
          <a:off x="673068" y="1025900"/>
          <a:ext cx="356841" cy="356849"/>
        </a:xfrm>
        <a:prstGeom prst="ellipse">
          <a:avLst/>
        </a:prstGeom>
        <a:solidFill>
          <a:schemeClr val="accent5">
            <a:alpha val="50000"/>
            <a:hueOff val="-7095626"/>
            <a:satOff val="28436"/>
            <a:lumOff val="616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ty</a:t>
          </a:r>
          <a:endParaRPr lang="cs-CZ" sz="1000" kern="1200" dirty="0"/>
        </a:p>
      </dsp:txBody>
      <dsp:txXfrm>
        <a:off x="725326" y="1078159"/>
        <a:ext cx="252325" cy="252331"/>
      </dsp:txXfrm>
    </dsp:sp>
    <dsp:sp modelId="{4B22854C-8324-45AC-B992-B0486CCF6953}">
      <dsp:nvSpPr>
        <dsp:cNvPr id="0" name=""/>
        <dsp:cNvSpPr/>
      </dsp:nvSpPr>
      <dsp:spPr>
        <a:xfrm>
          <a:off x="710383" y="1404574"/>
          <a:ext cx="101990" cy="101923"/>
        </a:xfrm>
        <a:prstGeom prst="ellipse">
          <a:avLst/>
        </a:prstGeom>
        <a:solidFill>
          <a:schemeClr val="accent5">
            <a:alpha val="50000"/>
            <a:hueOff val="-8514751"/>
            <a:satOff val="34124"/>
            <a:lumOff val="739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78F35822-6DED-48BB-86AA-3CD885422FCE}">
      <dsp:nvSpPr>
        <dsp:cNvPr id="0" name=""/>
        <dsp:cNvSpPr/>
      </dsp:nvSpPr>
      <dsp:spPr>
        <a:xfrm>
          <a:off x="331203" y="1229825"/>
          <a:ext cx="356841" cy="356849"/>
        </a:xfrm>
        <a:prstGeom prst="ellipse">
          <a:avLst/>
        </a:prstGeom>
        <a:solidFill>
          <a:schemeClr val="accent5">
            <a:alpha val="50000"/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ho</a:t>
          </a:r>
          <a:endParaRPr lang="cs-CZ" sz="1000" kern="1200" dirty="0"/>
        </a:p>
      </dsp:txBody>
      <dsp:txXfrm>
        <a:off x="383461" y="1282084"/>
        <a:ext cx="252325" cy="252331"/>
      </dsp:txXfrm>
    </dsp:sp>
    <dsp:sp modelId="{8A11D201-F2DD-4F39-9A0C-3CD657B51F99}">
      <dsp:nvSpPr>
        <dsp:cNvPr id="0" name=""/>
        <dsp:cNvSpPr/>
      </dsp:nvSpPr>
      <dsp:spPr>
        <a:xfrm>
          <a:off x="2429932" y="874575"/>
          <a:ext cx="657751" cy="65763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Milada.</a:t>
          </a:r>
          <a:endParaRPr lang="cs-CZ" sz="1000" kern="1200" dirty="0"/>
        </a:p>
      </dsp:txBody>
      <dsp:txXfrm>
        <a:off x="2526257" y="970883"/>
        <a:ext cx="465101" cy="465016"/>
      </dsp:txXfrm>
    </dsp:sp>
    <dsp:sp modelId="{7E651F89-2C5E-4928-AA64-9991EFE68A6D}">
      <dsp:nvSpPr>
        <dsp:cNvPr id="0" name=""/>
        <dsp:cNvSpPr/>
      </dsp:nvSpPr>
      <dsp:spPr>
        <a:xfrm>
          <a:off x="211639" y="1620068"/>
          <a:ext cx="855077" cy="225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Košili</a:t>
          </a:r>
          <a:endParaRPr lang="cs-CZ" sz="1000" kern="1200" dirty="0"/>
        </a:p>
      </dsp:txBody>
      <dsp:txXfrm>
        <a:off x="211639" y="1620068"/>
        <a:ext cx="855077" cy="2253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PhasedProcess">
  <dgm:title val=""/>
  <dgm:desc val=""/>
  <dgm:catLst>
    <dgm:cat type="process" pri="1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6" srcId="10" destId="11" srcOrd="0" destOrd="0"/>
        <dgm:cxn modelId="17" srcId="10" destId="12" srcOrd="1" destOrd="0"/>
        <dgm:cxn modelId="18" srcId="10" destId="13" srcOrd="2" destOrd="0"/>
        <dgm:cxn modelId="50" srcId="0" destId="20" srcOrd="1" destOrd="0"/>
        <dgm:cxn modelId="60" srcId="0" destId="30" srcOrd="2" destOrd="0"/>
        <dgm:cxn modelId="32" srcId="30" destId="31" srcOrd="0" destOrd="0"/>
        <dgm:cxn modelId="26" srcId="20" destId="21" srcOrd="0" destOrd="0"/>
        <dgm:cxn modelId="27" srcId="20" destId="2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6" srcId="10" destId="11" srcOrd="0" destOrd="0"/>
        <dgm:cxn modelId="17" srcId="10" destId="12" srcOrd="1" destOrd="0"/>
        <dgm:cxn modelId="18" srcId="10" destId="13" srcOrd="2" destOrd="0"/>
        <dgm:cxn modelId="50" srcId="0" destId="20" srcOrd="1" destOrd="0"/>
        <dgm:cxn modelId="60" srcId="0" destId="30" srcOrd="2" destOrd="0"/>
        <dgm:cxn modelId="32" srcId="30" destId="31" srcOrd="0" destOrd="0"/>
        <dgm:cxn modelId="26" srcId="20" destId="21" srcOrd="0" destOrd="0"/>
        <dgm:cxn modelId="27" srcId="20" destId="2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6" srcId="10" destId="11" srcOrd="0" destOrd="0"/>
        <dgm:cxn modelId="17" srcId="10" destId="12" srcOrd="1" destOrd="0"/>
        <dgm:cxn modelId="18" srcId="10" destId="13" srcOrd="2" destOrd="0"/>
        <dgm:cxn modelId="50" srcId="0" destId="20" srcOrd="1" destOrd="0"/>
        <dgm:cxn modelId="60" srcId="0" destId="30" srcOrd="2" destOrd="0"/>
        <dgm:cxn modelId="32" srcId="30" destId="31" srcOrd="0" destOrd="0"/>
        <dgm:cxn modelId="26" srcId="20" destId="21" srcOrd="0" destOrd="0"/>
        <dgm:cxn modelId="27" srcId="20" destId="22" srcOrd="1" destOrd="0"/>
      </dgm:cxnLst>
      <dgm:bg/>
      <dgm:whole/>
    </dgm:dataModel>
  </dgm:clrData>
  <dgm:layoutNode name="Name0">
    <dgm:varLst>
      <dgm:chMax val="3"/>
      <dgm:chPref val="3"/>
      <dgm:bulletEnabled val="1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gte" val="3">
        <dgm:alg type="composite">
          <dgm:param type="ar" val="2.8316"/>
        </dgm:alg>
        <dgm:choose name="Name3">
          <dgm:if name="Name4" func="var" arg="dir" op="equ" val="norm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parentText3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rightChild" refType="primFontSz" refFor="des" refForName="parentText1" op="lte"/>
              <dgm:constr type="primFontSz" for="des" forName="rightChild" refType="primFontSz" refFor="des" refForName="parentText2" op="lte"/>
              <dgm:constr type="primFontSz" for="des" forName="rightChild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0567"/>
              <dgm:constr type="t" for="ch" forName="leftComposite" refType="h" fact="0.1159"/>
              <dgm:constr type="w" for="ch" forName="leftComposite" refType="w" fact="0.2455"/>
              <dgm:constr type="h" for="ch" forName="leftComposite" refType="h" fact="0.6953"/>
              <dgm:constr type="l" for="ch" forName="middleComposite" refType="w" fact="0.365"/>
              <dgm:constr type="t" for="ch" forName="middleComposite" refType="h" fact="0.1545"/>
              <dgm:constr type="w" for="ch" forName="middleComposite" refType="w" fact="0.2728"/>
              <dgm:constr type="h" for="ch" forName="middleComposite" refType="h" fact="0.6567"/>
              <dgm:constr type="l" for="ch" forName="arc1" refType="w" fact="0"/>
              <dgm:constr type="t" for="ch" forName="arc1" refType="h" fact="0"/>
              <dgm:constr type="w" for="ch" forName="arc1" refType="w" fact="0.3305"/>
              <dgm:constr type="h" for="ch" forName="arc1" refType="h" fact="0.9357"/>
              <dgm:constr type="l" for="ch" forName="arc2" refType="w" fact="0.3295"/>
              <dgm:constr type="t" for="ch" forName="arc2" refType="h" fact="0"/>
              <dgm:constr type="w" for="ch" forName="arc2" refType="w" fact="0.3305"/>
              <dgm:constr type="h" for="ch" forName="arc2" refType="h" fact="0.9357"/>
              <dgm:constr type="l" for="ch" forName="arc3" refType="w" fact="0.3401"/>
              <dgm:constr type="t" for="ch" forName="arc3" refType="h" fact="0"/>
              <dgm:constr type="w" for="ch" forName="arc3" refType="w" fact="0.3305"/>
              <dgm:constr type="h" for="ch" forName="arc3" refType="h" fact="0.9357"/>
              <dgm:constr type="l" for="ch" forName="arc4" refType="w" fact="0.6695"/>
              <dgm:constr type="t" for="ch" forName="arc4" refType="h" fact="0"/>
              <dgm:constr type="w" for="ch" forName="arc4" refType="w" fact="0.3305"/>
              <dgm:constr type="h" for="ch" forName="arc4" refType="h" fact="0.9357"/>
              <dgm:constr type="l" for="ch" forName="rightChild" refType="w" fact="0.713"/>
              <dgm:constr type="t" for="ch" forName="rightChild" refType="h" fact="0.1934"/>
              <dgm:constr type="w" for="ch" forName="rightChild" refType="w" fact="0.193"/>
              <dgm:constr type="h" for="ch" forName="rightChild" refType="h" fact="0.5464"/>
              <dgm:constr type="l" for="ch" forName="parentText1" refType="w" fact="0.0621"/>
              <dgm:constr type="t" for="ch" forName="parentText1" refType="h" fact="0.8128"/>
              <dgm:constr type="w" for="ch" forName="parentText1" refType="w" fact="0.2509"/>
              <dgm:constr type="h" for="ch" forName="parentText1" refType="h" fact="0.1872"/>
              <dgm:constr type="l" for="ch" forName="parentText2" refType="w" fact="0.3792"/>
              <dgm:constr type="t" for="ch" forName="parentText2" refType="h" fact="0.8128"/>
              <dgm:constr type="w" for="ch" forName="parentText2" refType="w" fact="0.2509"/>
              <dgm:constr type="h" for="ch" forName="parentText2" refType="h" fact="0.1872"/>
              <dgm:constr type="l" for="ch" forName="parentText3" refType="w" fact="0.6845"/>
              <dgm:constr type="t" for="ch" forName="parentText3" refType="h" fact="0.8128"/>
              <dgm:constr type="w" for="ch" forName="parentText3" refType="w" fact="0.2509"/>
              <dgm:constr type="h" for="ch" forName="parentText3" refType="h" fact="0.1872"/>
            </dgm:constrLst>
          </dgm:if>
          <dgm:else name="Name5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parentText3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rightChild" refType="primFontSz" refFor="des" refForName="parentText1" op="lte"/>
              <dgm:constr type="primFontSz" for="des" forName="rightChild" refType="primFontSz" refFor="des" refForName="parentText2" op="lte"/>
              <dgm:constr type="primFontSz" for="des" forName="rightChild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72"/>
              <dgm:constr type="t" for="ch" forName="leftComposite" refType="h" fact="0.1159"/>
              <dgm:constr type="w" for="ch" forName="leftComposite" refType="w" fact="0.2455"/>
              <dgm:constr type="h" for="ch" forName="leftComposite" refType="h" fact="0.6953"/>
              <dgm:constr type="l" for="ch" forName="middleComposite" refType="w" fact="0.365"/>
              <dgm:constr type="t" for="ch" forName="middleComposite" refType="h" fact="0.1545"/>
              <dgm:constr type="w" for="ch" forName="middleComposite" refType="w" fact="0.2728"/>
              <dgm:constr type="h" for="ch" forName="middleComposite" refType="h" fact="0.6567"/>
              <dgm:constr type="l" for="ch" forName="rightChild" refType="w" fact="0.09"/>
              <dgm:constr type="t" for="ch" forName="rightChild" refType="h" fact="0.1934"/>
              <dgm:constr type="w" for="ch" forName="rightChild" refType="w" fact="0.193"/>
              <dgm:constr type="h" for="ch" forName="rightChild" refType="h" fact="0.5464"/>
              <dgm:constr type="l" for="ch" forName="arc1" refType="w" fact="0"/>
              <dgm:constr type="t" for="ch" forName="arc1" refType="h" fact="0"/>
              <dgm:constr type="w" for="ch" forName="arc1" refType="w" fact="0.3305"/>
              <dgm:constr type="h" for="ch" forName="arc1" refType="h" fact="0.9357"/>
              <dgm:constr type="l" for="ch" forName="arc2" refType="w" fact="0.3295"/>
              <dgm:constr type="t" for="ch" forName="arc2" refType="h" fact="0"/>
              <dgm:constr type="w" for="ch" forName="arc2" refType="w" fact="0.3305"/>
              <dgm:constr type="h" for="ch" forName="arc2" refType="h" fact="0.9357"/>
              <dgm:constr type="l" for="ch" forName="arc3" refType="w" fact="0.3401"/>
              <dgm:constr type="t" for="ch" forName="arc3" refType="h" fact="0"/>
              <dgm:constr type="w" for="ch" forName="arc3" refType="w" fact="0.3305"/>
              <dgm:constr type="h" for="ch" forName="arc3" refType="h" fact="0.9357"/>
              <dgm:constr type="l" for="ch" forName="arc4" refType="w" fact="0.6695"/>
              <dgm:constr type="t" for="ch" forName="arc4" refType="h" fact="0"/>
              <dgm:constr type="w" for="ch" forName="arc4" refType="w" fact="0.3305"/>
              <dgm:constr type="h" for="ch" forName="arc4" refType="h" fact="0.9357"/>
              <dgm:constr type="l" for="ch" forName="parentText1" refType="w" fact="0.7"/>
              <dgm:constr type="t" for="ch" forName="parentText1" refType="h" fact="0.8128"/>
              <dgm:constr type="w" for="ch" forName="parentText1" refType="w" fact="0.2509"/>
              <dgm:constr type="h" for="ch" forName="parentText1" refType="h" fact="0.1872"/>
              <dgm:constr type="l" for="ch" forName="parentText2" refType="w" fact="0.3792"/>
              <dgm:constr type="t" for="ch" forName="parentText2" refType="h" fact="0.8128"/>
              <dgm:constr type="w" for="ch" forName="parentText2" refType="w" fact="0.2509"/>
              <dgm:constr type="h" for="ch" forName="parentText2" refType="h" fact="0.1872"/>
              <dgm:constr type="l" for="ch" forName="parentText3" refType="w" fact="0.062"/>
              <dgm:constr type="t" for="ch" forName="parentText3" refType="h" fact="0.8128"/>
              <dgm:constr type="w" for="ch" forName="parentText3" refType="w" fact="0.2509"/>
              <dgm:constr type="h" for="ch" forName="parentText3" refType="h" fact="0.1872"/>
            </dgm:constrLst>
          </dgm:else>
        </dgm:choose>
      </dgm:if>
      <dgm:if name="Name6" axis="ch" ptType="node" func="cnt" op="gte" val="2">
        <dgm:alg type="composite">
          <dgm:param type="ar" val="1.8986"/>
        </dgm:alg>
        <dgm:choose name="Name7">
          <dgm:if name="Name8" func="var" arg="dir" op="equ" val="norm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0941"/>
              <dgm:constr type="t" for="ch" forName="leftComposite" refType="h" fact="0.1159"/>
              <dgm:constr type="w" for="ch" forName="leftComposite" refType="w" fact="0.3469"/>
              <dgm:constr type="h" for="ch" forName="leftComposite" refType="h" fact="0.6953"/>
              <dgm:constr type="l" for="ch" forName="middleComposite" refType="w" fact="0.5782"/>
              <dgm:constr type="t" for="ch" forName="middleComposite" refType="h" fact="0.1159"/>
              <dgm:constr type="w" for="ch" forName="middleComposite" refType="w" fact="0.3389"/>
              <dgm:constr type="h" for="ch" forName="middleComposite" refType="h" fact="0.6567"/>
              <dgm:constr type="l" for="ch" forName="arc1" refType="w" fact="0"/>
              <dgm:constr type="t" for="ch" forName="arc1" refType="h" fact="0"/>
              <dgm:constr type="w" for="ch" forName="arc1" refType="w" fact="0.4928"/>
              <dgm:constr type="h" for="ch" forName="arc1" refType="h" fact="0.9357"/>
              <dgm:constr type="l" for="ch" forName="arc3" refType="w" fact="0.5072"/>
              <dgm:constr type="t" for="ch" forName="arc3" refType="h" fact="0"/>
              <dgm:constr type="w" for="ch" forName="arc3" refType="w" fact="0.4928"/>
              <dgm:constr type="h" for="ch" forName="arc3" refType="h" fact="0.9357"/>
              <dgm:constr type="l" for="ch" forName="parentText1" refType="w" fact="0.0926"/>
              <dgm:constr type="t" for="ch" forName="parentText1" refType="h" fact="0.8128"/>
              <dgm:constr type="w" for="ch" forName="parentText1" refType="w" fact="0.3742"/>
              <dgm:constr type="h" for="ch" forName="parentText1" refType="h" fact="0.1872"/>
              <dgm:constr type="l" for="ch" forName="parentText2" refType="w" fact="0.5655"/>
              <dgm:constr type="t" for="ch" forName="parentText2" refType="h" fact="0.8128"/>
              <dgm:constr type="w" for="ch" forName="parentText2" refType="w" fact="0.3742"/>
              <dgm:constr type="h" for="ch" forName="parentText2" refType="h" fact="0.1872"/>
            </dgm:constrLst>
          </dgm:if>
          <dgm:else name="Name9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592"/>
              <dgm:constr type="t" for="ch" forName="leftComposite" refType="h" fact="0.1159"/>
              <dgm:constr type="w" for="ch" forName="leftComposite" refType="w" fact="0.3469"/>
              <dgm:constr type="h" for="ch" forName="leftComposite" refType="h" fact="0.6953"/>
              <dgm:constr type="l" for="ch" forName="middleComposite" refType="w" fact="0.0941"/>
              <dgm:constr type="t" for="ch" forName="middleComposite" refType="h" fact="0.1159"/>
              <dgm:constr type="w" for="ch" forName="middleComposite" refType="w" fact="0.3389"/>
              <dgm:constr type="h" for="ch" forName="middleComposite" refType="h" fact="0.6567"/>
              <dgm:constr type="l" for="ch" forName="arc1" refType="w" fact="0"/>
              <dgm:constr type="t" for="ch" forName="arc1" refType="h" fact="0"/>
              <dgm:constr type="w" for="ch" forName="arc1" refType="w" fact="0.4928"/>
              <dgm:constr type="h" for="ch" forName="arc1" refType="h" fact="0.9357"/>
              <dgm:constr type="l" for="ch" forName="arc3" refType="w" fact="0.5072"/>
              <dgm:constr type="t" for="ch" forName="arc3" refType="h" fact="0"/>
              <dgm:constr type="w" for="ch" forName="arc3" refType="w" fact="0.4928"/>
              <dgm:constr type="h" for="ch" forName="arc3" refType="h" fact="0.9357"/>
              <dgm:constr type="l" for="ch" forName="parentText2" refType="w" fact="0.0926"/>
              <dgm:constr type="t" for="ch" forName="parentText2" refType="h" fact="0.8128"/>
              <dgm:constr type="w" for="ch" forName="parentText2" refType="w" fact="0.3742"/>
              <dgm:constr type="h" for="ch" forName="parentText2" refType="h" fact="0.1872"/>
              <dgm:constr type="l" for="ch" forName="parentText1" refType="w" fact="0.5655"/>
              <dgm:constr type="t" for="ch" forName="parentText1" refType="h" fact="0.8128"/>
              <dgm:constr type="w" for="ch" forName="parentText1" refType="w" fact="0.3742"/>
              <dgm:constr type="h" for="ch" forName="parentText1" refType="h" fact="0.1872"/>
            </dgm:constrLst>
          </dgm:else>
        </dgm:choose>
      </dgm:if>
      <dgm:else name="Name10">
        <dgm:alg type="composite">
          <dgm:param type="ar" val="0.8036"/>
        </dgm:alg>
        <dgm:constrLst>
          <dgm:constr type="primFontSz" for="des" forName="parentText1" val="65"/>
          <dgm:constr type="primFontSz" for="des" forName="childText1_1" val="65"/>
          <dgm:constr type="primFontSz" for="des" forName="childText1_1" refType="primFontSz" refFor="des" refForName="parentText1" op="lte"/>
          <dgm:constr type="primFontSz" for="des" forName="childText1_2" refType="primFontSz" refFor="des" refForName="parentText1" op="lte"/>
          <dgm:constr type="primFontSz" for="des" forName="childText1_3" refType="primFontSz" refFor="des" refForName="parentText1" op="lte"/>
          <dgm:constr type="primFontSz" for="des" forName="childText1_4" refType="primFontSz" refFor="des" refForName="parentText1" op="lte"/>
          <dgm:constr type="primFontSz" for="des" forName="childText1_1" refType="primFontSz" refFor="des" refForName="parentText2" op="lte"/>
          <dgm:constr type="primFontSz" for="des" forName="childText1_2" refType="primFontSz" refFor="des" refForName="parentText2" op="lte"/>
          <dgm:constr type="primFontSz" for="des" forName="childText1_3" refType="primFontSz" refFor="des" refForName="parentText2" op="lte"/>
          <dgm:constr type="primFontSz" for="des" forName="childText1_4" refType="primFontSz" refFor="des" refForName="parentText2" op="lte"/>
          <dgm:constr type="primFontSz" for="des" forName="childText1_1" refType="primFontSz" refFor="des" refForName="parentText3" op="lte"/>
          <dgm:constr type="primFontSz" for="des" forName="childText1_2" refType="primFontSz" refFor="des" refForName="parentText3" op="lte"/>
          <dgm:constr type="primFontSz" for="des" forName="childText1_3" refType="primFontSz" refFor="des" refForName="parentText3" op="lte"/>
          <dgm:constr type="primFontSz" for="des" forName="childText1_4" refType="primFontSz" refFor="des" refForName="parentText3" op="lte"/>
          <dgm:constr type="primFontSz" for="des" forName="childText1_2" refType="primFontSz" refFor="des" refForName="childText1_1" op="equ"/>
          <dgm:constr type="primFontSz" for="des" forName="childText1_3" refType="primFontSz" refFor="des" refForName="childText1_1" op="equ"/>
          <dgm:constr type="primFontSz" for="des" forName="childText1_4" refType="primFontSz" refFor="des" refForName="childText1_1" op="equ"/>
          <dgm:constr type="l" for="ch" forName="leftComposite" refType="w" fact="0"/>
          <dgm:constr type="t" for="ch" forName="leftComposite" refType="h" fact="0.1159"/>
          <dgm:constr type="w" for="ch" forName="leftComposite" refType="w"/>
          <dgm:constr type="h" for="ch" forName="leftComposite" refType="h" fact="0.6953"/>
          <dgm:constr type="l" for="ch" forName="parentText1" refType="w" fact="0"/>
          <dgm:constr type="t" for="ch" forName="parentText1" refType="h" fact="0.8128"/>
          <dgm:constr type="w" for="ch" forName="parentText1" refType="w"/>
          <dgm:constr type="h" for="ch" forName="parentText1" refType="h" fact="0.1872"/>
        </dgm:constrLst>
      </dgm:else>
    </dgm:choose>
    <dgm:choose name="Name11">
      <dgm:if name="Name12" axis="ch" ptType="node" func="cnt" op="gte" val="1">
        <dgm:choose name="Name13">
          <dgm:if name="Name14" axis="ch" ptType="node" func="cnt" op="gte" val="2">
            <dgm:layoutNode name="arc1">
              <dgm:alg type="sp"/>
              <dgm:shape xmlns:r="http://schemas.openxmlformats.org/officeDocument/2006/relationships" rot="9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arc3">
              <dgm:alg type="sp"/>
              <dgm:shape xmlns:r="http://schemas.openxmlformats.org/officeDocument/2006/relationships" rot="27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parentText2" styleLbl="revTx">
              <dgm:varLst>
                <dgm:chMax val="4"/>
                <dgm:chPref val="3"/>
                <dgm:bulletEnabled val="1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ch 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15"/>
        </dgm:choose>
        <dgm:choose name="Name16">
          <dgm:if name="Name17" axis="ch" ptType="node" func="cnt" op="gte" val="3">
            <dgm:layoutNode name="arc2">
              <dgm:alg type="sp"/>
              <dgm:shape xmlns:r="http://schemas.openxmlformats.org/officeDocument/2006/relationships" rot="9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arc4">
              <dgm:alg type="sp"/>
              <dgm:shape xmlns:r="http://schemas.openxmlformats.org/officeDocument/2006/relationships" rot="27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parentText3" styleLbl="revTx">
              <dgm:varLst>
                <dgm:chMax val="1"/>
                <dgm:chPref val="1"/>
                <dgm:bulletEnabled val="1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ch self" ptType="node node" st="3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18"/>
        </dgm:choose>
      </dgm:if>
      <dgm:else name="Name19"/>
    </dgm:choose>
    <dgm:layoutNode name="middleComposite">
      <dgm:choose name="Name20">
        <dgm:if name="Name21" axis="ch ch" ptType="node node" st="2 1" cnt="1 0" func="cnt" op="lte" val="1">
          <dgm:alg type="composite">
            <dgm:param type="ar" val="1"/>
          </dgm:alg>
        </dgm:if>
        <dgm:if name="Name22" axis="ch ch" ptType="node node" st="2 1" cnt="1 0" func="cnt" op="equ" val="2">
          <dgm:alg type="composite">
            <dgm:param type="ar" val="1.792"/>
          </dgm:alg>
        </dgm:if>
        <dgm:if name="Name23" axis="ch ch" ptType="node node" st="2 1" cnt="1 0" func="cnt" op="equ" val="3">
          <dgm:alg type="composite">
            <dgm:param type="ar" val="1"/>
          </dgm:alg>
        </dgm:if>
        <dgm:else name="Name24">
          <dgm:alg type="composite">
            <dgm:param type="ar" val="1"/>
          </dgm:alg>
        </dgm:else>
      </dgm:choose>
      <dgm:shape xmlns:r="http://schemas.openxmlformats.org/officeDocument/2006/relationships" r:blip="">
        <dgm:adjLst/>
      </dgm:shape>
      <dgm:presOf/>
      <dgm:choose name="Name25">
        <dgm:if name="Name26" axis="ch ch" ptType="node node" st="2 1" cnt="1 0" func="cnt" op="lte" val="1">
          <dgm:constrLst>
            <dgm:constr type="ctrX" for="ch" forName="circ1" refType="w" fact="0.5"/>
            <dgm:constr type="ctrY" for="ch" forName="circ1" refType="h" fact="0.5"/>
            <dgm:constr type="w" for="ch" forName="circ1" refType="w"/>
            <dgm:constr type="h" for="ch" forName="circ1" refType="h"/>
            <dgm:constr type="l" for="ch" forName="circ1Tx" refType="w" fact="0.2"/>
            <dgm:constr type="t" for="ch" forName="circ1Tx" refType="h" fact="0.1"/>
            <dgm:constr type="w" for="ch" forName="circ1Tx" refType="w" fact="0.6"/>
            <dgm:constr type="h" for="ch" forName="circ1Tx" refType="h" fact="0.8"/>
          </dgm:constrLst>
        </dgm:if>
        <dgm:if name="Name27" axis="ch ch" ptType="node node" st="2 1" cnt="1 0" func="cnt" op="equ" val="2">
          <dgm:constrLst>
            <dgm:constr type="ctrX" for="ch" forName="circ1" refType="w" fact="0.3"/>
            <dgm:constr type="ctrY" for="ch" forName="circ1" refType="h" fact="0.5"/>
            <dgm:constr type="w" for="ch" forName="circ1" refType="w" fact="0.555"/>
            <dgm:constr type="h" for="ch" forName="circ1" refType="h" fact="0.99456"/>
            <dgm:constr type="l" for="ch" forName="circ1Tx" refType="w" fact="0.1"/>
            <dgm:constr type="t" for="ch" forName="circ1Tx" refType="h" fact="0.12"/>
            <dgm:constr type="w" for="ch" forName="circ1Tx" refType="w" fact="0.32"/>
            <dgm:constr type="h" for="ch" forName="circ1Tx" refType="h" fact="0.76"/>
            <dgm:constr type="ctrX" for="ch" forName="circ2" refType="w" fact="0.7"/>
            <dgm:constr type="ctrY" for="ch" forName="circ2" refType="h" fact="0.5"/>
            <dgm:constr type="w" for="ch" forName="circ2" refType="w" fact="0.555"/>
            <dgm:constr type="h" for="ch" forName="circ2" refType="h" fact="0.99456"/>
            <dgm:constr type="l" for="ch" forName="circ2Tx" refType="w" fact="0.58"/>
            <dgm:constr type="t" for="ch" forName="circ2Tx" refType="h" fact="0.12"/>
            <dgm:constr type="w" for="ch" forName="circ2Tx" refType="w" fact="0.32"/>
            <dgm:constr type="h" for="ch" forName="circ2Tx" refType="h" fact="0.76"/>
          </dgm:constrLst>
        </dgm:if>
        <dgm:if name="Name28" axis="ch ch" ptType="node node" st="2 1" cnt="1 0" func="cnt" op="equ" val="3">
          <dgm:constrLst>
            <dgm:constr type="ctrX" for="ch" forName="circ1" refType="w" fact="0.5"/>
            <dgm:constr type="ctrY" for="ch" forName="circ1" refType="w" fact="0.25"/>
            <dgm:constr type="w" for="ch" forName="circ1" refType="w" fact="0.6"/>
            <dgm:constr type="h" for="ch" forName="circ1" refType="h" fact="0.6"/>
            <dgm:constr type="l" for="ch" forName="circ1Tx" refType="w" fact="0.28"/>
            <dgm:constr type="t" for="ch" forName="circ1Tx" refType="h" fact="0.055"/>
            <dgm:constr type="w" for="ch" forName="circ1Tx" refType="w" fact="0.44"/>
            <dgm:constr type="h" for="ch" forName="circ1Tx" refType="h" fact="0.27"/>
            <dgm:constr type="ctrX" for="ch" forName="circ2" refType="w" fact="0.7165"/>
            <dgm:constr type="ctrY" for="ch" forName="circ2" refType="w" fact="0.625"/>
            <dgm:constr type="w" for="ch" forName="circ2" refType="w" fact="0.6"/>
            <dgm:constr type="h" for="ch" forName="circ2" refType="h" fact="0.6"/>
            <dgm:constr type="l" for="ch" forName="circ2Tx" refType="w" fact="0.6"/>
            <dgm:constr type="t" for="ch" forName="circ2Tx" refType="h" fact="0.48"/>
            <dgm:constr type="w" for="ch" forName="circ2Tx" refType="w" fact="0.36"/>
            <dgm:constr type="h" for="ch" forName="circ2Tx" refType="h" fact="0.33"/>
            <dgm:constr type="ctrX" for="ch" forName="circ3" refType="w" fact="0.2835"/>
            <dgm:constr type="ctrY" for="ch" forName="circ3" refType="w" fact="0.625"/>
            <dgm:constr type="w" for="ch" forName="circ3" refType="w" fact="0.6"/>
            <dgm:constr type="h" for="ch" forName="circ3" refType="h" fact="0.6"/>
            <dgm:constr type="l" for="ch" forName="circ3Tx" refType="w" fact="0.04"/>
            <dgm:constr type="t" for="ch" forName="circ3Tx" refType="h" fact="0.48"/>
            <dgm:constr type="w" for="ch" forName="circ3Tx" refType="w" fact="0.36"/>
            <dgm:constr type="h" for="ch" forName="circ3Tx" refType="h" fact="0.33"/>
          </dgm:constrLst>
        </dgm:if>
        <dgm:else name="Name29">
          <dgm:constrLst>
            <dgm:constr type="ctrX" for="ch" forName="circ1" refType="w" fact="0.5"/>
            <dgm:constr type="ctrY" for="ch" forName="circ1" refType="w" fact="0.27"/>
            <dgm:constr type="w" for="ch" forName="circ1" refType="w" fact="0.52"/>
            <dgm:constr type="h" for="ch" forName="circ1" refType="h" fact="0.52"/>
            <dgm:constr type="l" for="ch" forName="circ1Tx" refType="w" fact="0.3"/>
            <dgm:constr type="t" for="ch" forName="circ1Tx" refType="h" fact="0.08"/>
            <dgm:constr type="w" for="ch" forName="circ1Tx" refType="w" fact="0.4"/>
            <dgm:constr type="h" for="ch" forName="circ1Tx" refType="h" fact="0.165"/>
            <dgm:constr type="ctrX" for="ch" forName="circ2" refType="w" fact="0.73"/>
            <dgm:constr type="ctrY" for="ch" forName="circ2" refType="w" fact="0.5"/>
            <dgm:constr type="w" for="ch" forName="circ2" refType="w" fact="0.52"/>
            <dgm:constr type="h" for="ch" forName="circ2" refType="h" fact="0.52"/>
            <dgm:constr type="r" for="ch" forName="circ2Tx" refType="w" fact="0.95"/>
            <dgm:constr type="t" for="ch" forName="circ2Tx" refType="h" fact="0.3"/>
            <dgm:constr type="w" for="ch" forName="circ2Tx" refType="w" fact="0.2"/>
            <dgm:constr type="h" for="ch" forName="circ2Tx" refType="h" fact="0.4"/>
            <dgm:constr type="ctrX" for="ch" forName="circ3" refType="w" fact="0.5"/>
            <dgm:constr type="ctrY" for="ch" forName="circ3" refType="w" fact="0.73"/>
            <dgm:constr type="w" for="ch" forName="circ3" refType="w" fact="0.52"/>
            <dgm:constr type="h" for="ch" forName="circ3" refType="h" fact="0.52"/>
            <dgm:constr type="l" for="ch" forName="circ3Tx" refType="w" fact="0.3"/>
            <dgm:constr type="b" for="ch" forName="circ3Tx" refType="h" fact="0.92"/>
            <dgm:constr type="w" for="ch" forName="circ3Tx" refType="w" fact="0.4"/>
            <dgm:constr type="h" for="ch" forName="circ3Tx" refType="h" fact="0.165"/>
            <dgm:constr type="ctrX" for="ch" forName="circ4" refType="w" fact="0.27"/>
            <dgm:constr type="ctrY" for="ch" forName="circ4" refType="h" fact="0.5"/>
            <dgm:constr type="w" for="ch" forName="circ4" refType="w" fact="0.52"/>
            <dgm:constr type="h" for="ch" forName="circ4" refType="h" fact="0.52"/>
            <dgm:constr type="l" for="ch" forName="circ4Tx" refType="w" fact="0.05"/>
            <dgm:constr type="t" for="ch" forName="circ4Tx" refType="h" fact="0.3"/>
            <dgm:constr type="w" for="ch" forName="circ4Tx" refType="w" fact="0.2"/>
            <dgm:constr type="h" for="ch" forName="circ4Tx" refType="h" fact="0.4"/>
          </dgm:constrLst>
        </dgm:else>
      </dgm:choose>
      <dgm:ruleLst/>
      <dgm:forEach name="Name30" axis="ch ch" ptType="node node" st="2 1" cnt="1 1">
        <dgm:layoutNode name="circ1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1Tx" styleLbl="revTx">
          <dgm:varLst>
            <dgm:chMax val="0"/>
            <dgm:chPref val="0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  <dgm:forEach name="Name31" axis="ch ch" ptType="node node" st="2 2" cnt="1 1">
        <dgm:layoutNode name="circ2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2Tx" styleLbl="revTx">
          <dgm:varLst>
            <dgm:chMax val="0"/>
            <dgm:chPref val="0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  <dgm:forEach name="Name32" axis="ch ch" ptType="node node" st="2 3" cnt="1 1">
        <dgm:layoutNode name="circ3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3Tx" styleLbl="revTx">
          <dgm:varLst>
            <dgm:chMax val="0"/>
            <dgm:chPref val="0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  <dgm:forEach name="Name33" axis="ch ch" ptType="node node" st="2 4" cnt="1 1">
        <dgm:layoutNode name="circ4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4Tx" styleLbl="revTx">
          <dgm:varLst>
            <dgm:chMax val="0"/>
            <dgm:chPref val="0"/>
            <dgm:bulletEnabled val="1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</dgm:layoutNode>
    <dgm:layoutNode name="leftComposite">
      <dgm:choose name="Name34">
        <dgm:if name="Name35" axis="ch ch" ptType="node node" st="1 1" cnt="1 0" func="cnt" op="lte" val="1">
          <dgm:alg type="composite">
            <dgm:param type="ar" val="1.3085"/>
          </dgm:alg>
          <dgm:constrLst>
            <dgm:constr type="l" for="ch" forName="childText1_1" refType="w" fact="0.2124"/>
            <dgm:constr type="t" for="ch" forName="childText1_1" refType="h" fact="0"/>
            <dgm:constr type="w" for="ch" forName="childText1_1" refType="w" fact="0.5759"/>
            <dgm:constr type="h" for="ch" forName="childText1_1" refType="h" fact="0.7535"/>
            <dgm:constr type="l" for="ch" forName="ellipse1" refType="w" fact="0"/>
            <dgm:constr type="t" for="ch" forName="ellipse1" refType="h" fact="0.63"/>
            <dgm:constr type="w" for="ch" forName="ellipse1" refType="w" fact="0.2828"/>
            <dgm:constr type="h" for="ch" forName="ellipse1" refType="h" fact="0.37"/>
            <dgm:constr type="l" for="ch" forName="ellipse2" refType="w" fact="0.82"/>
            <dgm:constr type="t" for="ch" forName="ellipse2" refType="h" fact="0.17"/>
            <dgm:constr type="w" for="ch" forName="ellipse2" refType="w" fact="0.1645"/>
            <dgm:constr type="h" for="ch" forName="ellipse2" refType="h" fact="0.2153"/>
          </dgm:constrLst>
        </dgm:if>
        <dgm:if name="Name36" axis="ch ch" ptType="node node" st="1 1" cnt="1 0" func="cnt" op="equ" val="2">
          <dgm:alg type="composite">
            <dgm:param type="ar" val="0.8917"/>
          </dgm:alg>
          <dgm:constrLst>
            <dgm:constr type="l" for="ch" forName="childText1_1" refType="w" fact="0.1864"/>
            <dgm:constr type="t" for="ch" forName="childText1_1" refType="h" fact="0"/>
            <dgm:constr type="w" for="ch" forName="childText1_1" refType="w" fact="0.5055"/>
            <dgm:constr type="h" for="ch" forName="childText1_1" refType="h" fact="0.4507"/>
            <dgm:constr type="l" for="ch" forName="childText1_2" refType="w" fact="0.4945"/>
            <dgm:constr type="t" for="ch" forName="childText1_2" refType="h" fact="0.3929"/>
            <dgm:constr type="w" for="ch" forName="childText1_2" refType="w" fact="0.5055"/>
            <dgm:constr type="h" for="ch" forName="childText1_2" refType="h" fact="0.4507"/>
            <dgm:constr type="l" for="ch" forName="ellipse1" refType="w" fact="0"/>
            <dgm:constr type="t" for="ch" forName="ellipse1" refType="h" fact="0.3768"/>
            <dgm:constr type="w" for="ch" forName="ellipse1" refType="w" fact="0.2482"/>
            <dgm:constr type="h" for="ch" forName="ellipse1" refType="h" fact="0.2213"/>
            <dgm:constr type="l" for="ch" forName="ellipse3" refType="w" fact="0.5474"/>
            <dgm:constr type="t" for="ch" forName="ellipse3" refType="h" fact="0.8712"/>
            <dgm:constr type="w" for="ch" forName="ellipse3" refType="w" fact="0.1444"/>
            <dgm:constr type="h" for="ch" forName="ellipse3" refType="h" fact="0.1288"/>
            <dgm:constr type="l" for="ch" forName="ellipse2" refType="w" fact="0.7333"/>
            <dgm:constr type="t" for="ch" forName="ellipse2" refType="h" fact="0.0887"/>
            <dgm:constr type="w" for="ch" forName="ellipse2" refType="w" fact="0.1444"/>
            <dgm:constr type="h" for="ch" forName="ellipse2" refType="h" fact="0.1288"/>
          </dgm:constrLst>
        </dgm:if>
        <dgm:if name="Name37" axis="ch ch" ptType="node node" st="1 1" cnt="1 0" func="cnt" op="equ" val="3">
          <dgm:alg type="composite">
            <dgm:param type="ar" val="1.0811"/>
          </dgm:alg>
          <dgm:constrLst>
            <dgm:constr type="l" for="ch" forName="childText1_3" refType="w" fact="0.1649"/>
            <dgm:constr type="t" for="ch" forName="childText1_3" refType="h" fact="0.5389"/>
            <dgm:constr type="w" for="ch" forName="childText1_3" refType="w" fact="0.4265"/>
            <dgm:constr type="h" for="ch" forName="childText1_3" refType="h" fact="0.4611"/>
            <dgm:constr type="l" for="ch" forName="childText1_1" refType="w" fact="0.1573"/>
            <dgm:constr type="t" for="ch" forName="childText1_1" refType="h" fact="0"/>
            <dgm:constr type="w" for="ch" forName="childText1_1" refType="w" fact="0.4265"/>
            <dgm:constr type="h" for="ch" forName="childText1_1" refType="h" fact="0.4611"/>
            <dgm:constr type="l" for="ch" forName="childText1_2" refType="w" fact="0.5735"/>
            <dgm:constr type="t" for="ch" forName="childText1_2" refType="h" fact="0.2754"/>
            <dgm:constr type="w" for="ch" forName="childText1_2" refType="w" fact="0.4265"/>
            <dgm:constr type="h" for="ch" forName="childText1_2" refType="h" fact="0.4611"/>
            <dgm:constr type="l" for="ch" forName="ellipse1" refType="w" fact="0"/>
            <dgm:constr type="t" for="ch" forName="ellipse1" refType="h" fact="0.3855"/>
            <dgm:constr type="w" for="ch" forName="ellipse1" refType="w" fact="0.2095"/>
            <dgm:constr type="h" for="ch" forName="ellipse1" refType="h" fact="0.2264"/>
            <dgm:constr type="l" for="ch" forName="ellipse3" refType="w" fact="0.6181"/>
            <dgm:constr type="t" for="ch" forName="ellipse3" refType="h" fact="0.7647"/>
            <dgm:constr type="w" for="ch" forName="ellipse3" refType="w" fact="0.1219"/>
            <dgm:constr type="h" for="ch" forName="ellipse3" refType="h" fact="0.1317"/>
            <dgm:constr type="l" for="ch" forName="ellipse2" refType="w" fact="0.6188"/>
            <dgm:constr type="t" for="ch" forName="ellipse2" refType="h" fact="0.0907"/>
            <dgm:constr type="w" for="ch" forName="ellipse2" refType="w" fact="0.1219"/>
            <dgm:constr type="h" for="ch" forName="ellipse2" refType="h" fact="0.1317"/>
          </dgm:constrLst>
        </dgm:if>
        <dgm:else name="Name38">
          <dgm:alg type="composite">
            <dgm:param type="ar" val="0.9472"/>
          </dgm:alg>
          <dgm:constrLst>
            <dgm:constr type="l" for="ch" forName="childText1_3" refType="w" fact="0"/>
            <dgm:constr type="t" for="ch" forName="childText1_3" refType="h" fact="0.6035"/>
            <dgm:constr type="w" for="ch" forName="childText1_3" refType="w" fact="0.4186"/>
            <dgm:constr type="h" for="ch" forName="childText1_3" refType="h" fact="0.3965"/>
            <dgm:constr type="l" for="ch" forName="childText1_1" refType="w" fact="0.0981"/>
            <dgm:constr type="t" for="ch" forName="childText1_1" refType="h" fact="0"/>
            <dgm:constr type="w" for="ch" forName="childText1_1" refType="w" fact="0.4186"/>
            <dgm:constr type="h" for="ch" forName="childText1_1" refType="h" fact="0.3965"/>
            <dgm:constr type="l" for="ch" forName="childText1_2" refType="w" fact="0.5385"/>
            <dgm:constr type="t" for="ch" forName="childText1_2" refType="h" fact="0.1304"/>
            <dgm:constr type="w" for="ch" forName="childText1_2" refType="w" fact="0.4186"/>
            <dgm:constr type="h" for="ch" forName="childText1_2" refType="h" fact="0.3965"/>
            <dgm:constr type="l" for="ch" forName="ellipse4" refType="w" fact="0.3222"/>
            <dgm:constr type="t" for="ch" forName="ellipse4" refType="h" fact="0.4232"/>
            <dgm:constr type="w" for="ch" forName="ellipse4" refType="w" fact="0.2056"/>
            <dgm:constr type="h" for="ch" forName="ellipse4" refType="h" fact="0.1947"/>
            <dgm:constr type="l" for="ch" forName="ellipse1" refType="w" fact="0.1489"/>
            <dgm:constr type="t" for="ch" forName="ellipse1" refType="h" fact="0.4502"/>
            <dgm:constr type="w" for="ch" forName="ellipse1" refType="w" fact="0.1196"/>
            <dgm:constr type="h" for="ch" forName="ellipse1" refType="h" fact="0.1133"/>
            <dgm:constr type="l" for="ch" forName="ellipse2" refType="w" fact="0.5384"/>
            <dgm:constr type="t" for="ch" forName="ellipse2" refType="h" fact="0.0124"/>
            <dgm:constr type="w" for="ch" forName="ellipse2" refType="w" fact="0.1196"/>
            <dgm:constr type="h" for="ch" forName="ellipse2" refType="h" fact="0.1133"/>
            <dgm:constr type="l" for="ch" forName="childText1_4" refType="w" fact="0.4625"/>
            <dgm:constr type="t" for="ch" forName="childText1_4" refType="h" fact="0.5719"/>
            <dgm:constr type="w" for="ch" forName="childText1_4" refType="w" fact="0.4186"/>
            <dgm:constr type="h" for="ch" forName="childText1_4" refType="h" fact="0.3965"/>
            <dgm:constr type="l" for="ch" forName="ellipse3" refType="w" fact="0.8804"/>
            <dgm:constr type="t" for="ch" forName="ellipse3" refType="h" fact="0.5329"/>
            <dgm:constr type="w" for="ch" forName="ellipse3" refType="w" fact="0.1196"/>
            <dgm:constr type="h" for="ch" forName="ellipse3" refType="h" fact="0.1133"/>
            <dgm:constr type="l" for="ch" forName="ellipse5" refType="w" fact="0.0146"/>
            <dgm:constr type="t" for="ch" forName="ellipse5" refType="h" fact="0.5228"/>
            <dgm:constr type="w" for="ch" forName="ellipse5" refType="w" fact="0.0899"/>
            <dgm:constr type="h" for="ch" forName="ellipse5" refType="h" fact="0.0851"/>
          </dgm:constrLst>
        </dgm:else>
      </dgm:choose>
      <dgm:forEach name="Name39" axis="ch ch" ptType="node node" st="1 1" cnt="1 1">
        <dgm:layoutNode name="childText1_1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ellipse1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ellipse2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Name40" axis="ch ch" ptType="node node" st="1 2" cnt="1 1">
        <dgm:layoutNode name="childText1_2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ellipse3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Name41" axis="ch ch" ptType="node node" st="1 3" cnt="1 1">
        <dgm:layoutNode name="childText1_3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forEach>
      <dgm:forEach name="Name42" axis="ch ch" ptType="node node" st="1 4" cnt="1 1">
        <dgm:layoutNode name="childText1_4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ellipse4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ellipse5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</dgm:layoutNode>
    <dgm:choose name="Name43">
      <dgm:if name="Name44" axis="ch ch" ptType="node node" st="3 1" cnt="1 0" func="cnt" op="gte" val="1">
        <dgm:layoutNode name="rightChild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ch des" ptType="node node" st="3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45"/>
    </dgm:choose>
    <dgm:layoutNode name="parentText1" styleLbl="revTx">
      <dgm:varLst>
        <dgm:chMax val="4"/>
        <dgm:chPref val="3"/>
        <dgm:bulletEnabled val="1"/>
      </dgm:varLst>
      <dgm:alg type="tx"/>
      <dgm:shape xmlns:r="http://schemas.openxmlformats.org/officeDocument/2006/relationships" type="rect" r:blip="">
        <dgm:adjLst/>
      </dgm:shape>
      <dgm:presOf axis="ch self" ptType="node node" st="1 1" cnt="1 0"/>
      <dgm:constrLst>
        <dgm:constr type="lMarg" refType="primFontSz" fact="0.3"/>
        <dgm:constr type="rMarg" refType="primFontSz" fact="0.3"/>
        <dgm:constr type="tMarg" refType="primFontSz" fact="0.3"/>
        <dgm:constr type="bMarg" refType="primFontSz" fact="0.3"/>
      </dgm:constrLst>
      <dgm:ruleLst>
        <dgm:rule type="primFontSz" val="5" fact="NaN" max="NaN"/>
      </dgm:ruleLst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PhasedProcess">
  <dgm:title val=""/>
  <dgm:desc val=""/>
  <dgm:catLst>
    <dgm:cat type="process" pri="1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6" srcId="10" destId="11" srcOrd="0" destOrd="0"/>
        <dgm:cxn modelId="17" srcId="10" destId="12" srcOrd="1" destOrd="0"/>
        <dgm:cxn modelId="18" srcId="10" destId="13" srcOrd="2" destOrd="0"/>
        <dgm:cxn modelId="50" srcId="0" destId="20" srcOrd="1" destOrd="0"/>
        <dgm:cxn modelId="60" srcId="0" destId="30" srcOrd="2" destOrd="0"/>
        <dgm:cxn modelId="32" srcId="30" destId="31" srcOrd="0" destOrd="0"/>
        <dgm:cxn modelId="26" srcId="20" destId="21" srcOrd="0" destOrd="0"/>
        <dgm:cxn modelId="27" srcId="20" destId="2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6" srcId="10" destId="11" srcOrd="0" destOrd="0"/>
        <dgm:cxn modelId="17" srcId="10" destId="12" srcOrd="1" destOrd="0"/>
        <dgm:cxn modelId="18" srcId="10" destId="13" srcOrd="2" destOrd="0"/>
        <dgm:cxn modelId="50" srcId="0" destId="20" srcOrd="1" destOrd="0"/>
        <dgm:cxn modelId="60" srcId="0" destId="30" srcOrd="2" destOrd="0"/>
        <dgm:cxn modelId="32" srcId="30" destId="31" srcOrd="0" destOrd="0"/>
        <dgm:cxn modelId="26" srcId="20" destId="21" srcOrd="0" destOrd="0"/>
        <dgm:cxn modelId="27" srcId="20" destId="2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6" srcId="10" destId="11" srcOrd="0" destOrd="0"/>
        <dgm:cxn modelId="17" srcId="10" destId="12" srcOrd="1" destOrd="0"/>
        <dgm:cxn modelId="18" srcId="10" destId="13" srcOrd="2" destOrd="0"/>
        <dgm:cxn modelId="50" srcId="0" destId="20" srcOrd="1" destOrd="0"/>
        <dgm:cxn modelId="60" srcId="0" destId="30" srcOrd="2" destOrd="0"/>
        <dgm:cxn modelId="32" srcId="30" destId="31" srcOrd="0" destOrd="0"/>
        <dgm:cxn modelId="26" srcId="20" destId="21" srcOrd="0" destOrd="0"/>
        <dgm:cxn modelId="27" srcId="20" destId="22" srcOrd="1" destOrd="0"/>
      </dgm:cxnLst>
      <dgm:bg/>
      <dgm:whole/>
    </dgm:dataModel>
  </dgm:clrData>
  <dgm:layoutNode name="Name0">
    <dgm:varLst>
      <dgm:chMax val="3"/>
      <dgm:chPref val="3"/>
      <dgm:bulletEnabled val="1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gte" val="3">
        <dgm:alg type="composite">
          <dgm:param type="ar" val="2.8316"/>
        </dgm:alg>
        <dgm:choose name="Name3">
          <dgm:if name="Name4" func="var" arg="dir" op="equ" val="norm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parentText3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rightChild" refType="primFontSz" refFor="des" refForName="parentText1" op="lte"/>
              <dgm:constr type="primFontSz" for="des" forName="rightChild" refType="primFontSz" refFor="des" refForName="parentText2" op="lte"/>
              <dgm:constr type="primFontSz" for="des" forName="rightChild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0567"/>
              <dgm:constr type="t" for="ch" forName="leftComposite" refType="h" fact="0.1159"/>
              <dgm:constr type="w" for="ch" forName="leftComposite" refType="w" fact="0.2455"/>
              <dgm:constr type="h" for="ch" forName="leftComposite" refType="h" fact="0.6953"/>
              <dgm:constr type="l" for="ch" forName="middleComposite" refType="w" fact="0.365"/>
              <dgm:constr type="t" for="ch" forName="middleComposite" refType="h" fact="0.1545"/>
              <dgm:constr type="w" for="ch" forName="middleComposite" refType="w" fact="0.2728"/>
              <dgm:constr type="h" for="ch" forName="middleComposite" refType="h" fact="0.6567"/>
              <dgm:constr type="l" for="ch" forName="arc1" refType="w" fact="0"/>
              <dgm:constr type="t" for="ch" forName="arc1" refType="h" fact="0"/>
              <dgm:constr type="w" for="ch" forName="arc1" refType="w" fact="0.3305"/>
              <dgm:constr type="h" for="ch" forName="arc1" refType="h" fact="0.9357"/>
              <dgm:constr type="l" for="ch" forName="arc2" refType="w" fact="0.3295"/>
              <dgm:constr type="t" for="ch" forName="arc2" refType="h" fact="0"/>
              <dgm:constr type="w" for="ch" forName="arc2" refType="w" fact="0.3305"/>
              <dgm:constr type="h" for="ch" forName="arc2" refType="h" fact="0.9357"/>
              <dgm:constr type="l" for="ch" forName="arc3" refType="w" fact="0.3401"/>
              <dgm:constr type="t" for="ch" forName="arc3" refType="h" fact="0"/>
              <dgm:constr type="w" for="ch" forName="arc3" refType="w" fact="0.3305"/>
              <dgm:constr type="h" for="ch" forName="arc3" refType="h" fact="0.9357"/>
              <dgm:constr type="l" for="ch" forName="arc4" refType="w" fact="0.6695"/>
              <dgm:constr type="t" for="ch" forName="arc4" refType="h" fact="0"/>
              <dgm:constr type="w" for="ch" forName="arc4" refType="w" fact="0.3305"/>
              <dgm:constr type="h" for="ch" forName="arc4" refType="h" fact="0.9357"/>
              <dgm:constr type="l" for="ch" forName="rightChild" refType="w" fact="0.713"/>
              <dgm:constr type="t" for="ch" forName="rightChild" refType="h" fact="0.1934"/>
              <dgm:constr type="w" for="ch" forName="rightChild" refType="w" fact="0.193"/>
              <dgm:constr type="h" for="ch" forName="rightChild" refType="h" fact="0.5464"/>
              <dgm:constr type="l" for="ch" forName="parentText1" refType="w" fact="0.0621"/>
              <dgm:constr type="t" for="ch" forName="parentText1" refType="h" fact="0.8128"/>
              <dgm:constr type="w" for="ch" forName="parentText1" refType="w" fact="0.2509"/>
              <dgm:constr type="h" for="ch" forName="parentText1" refType="h" fact="0.1872"/>
              <dgm:constr type="l" for="ch" forName="parentText2" refType="w" fact="0.3792"/>
              <dgm:constr type="t" for="ch" forName="parentText2" refType="h" fact="0.8128"/>
              <dgm:constr type="w" for="ch" forName="parentText2" refType="w" fact="0.2509"/>
              <dgm:constr type="h" for="ch" forName="parentText2" refType="h" fact="0.1872"/>
              <dgm:constr type="l" for="ch" forName="parentText3" refType="w" fact="0.6845"/>
              <dgm:constr type="t" for="ch" forName="parentText3" refType="h" fact="0.8128"/>
              <dgm:constr type="w" for="ch" forName="parentText3" refType="w" fact="0.2509"/>
              <dgm:constr type="h" for="ch" forName="parentText3" refType="h" fact="0.1872"/>
            </dgm:constrLst>
          </dgm:if>
          <dgm:else name="Name5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parentText3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rightChild" refType="primFontSz" refFor="des" refForName="parentText1" op="lte"/>
              <dgm:constr type="primFontSz" for="des" forName="rightChild" refType="primFontSz" refFor="des" refForName="parentText2" op="lte"/>
              <dgm:constr type="primFontSz" for="des" forName="rightChild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72"/>
              <dgm:constr type="t" for="ch" forName="leftComposite" refType="h" fact="0.1159"/>
              <dgm:constr type="w" for="ch" forName="leftComposite" refType="w" fact="0.2455"/>
              <dgm:constr type="h" for="ch" forName="leftComposite" refType="h" fact="0.6953"/>
              <dgm:constr type="l" for="ch" forName="middleComposite" refType="w" fact="0.365"/>
              <dgm:constr type="t" for="ch" forName="middleComposite" refType="h" fact="0.1545"/>
              <dgm:constr type="w" for="ch" forName="middleComposite" refType="w" fact="0.2728"/>
              <dgm:constr type="h" for="ch" forName="middleComposite" refType="h" fact="0.6567"/>
              <dgm:constr type="l" for="ch" forName="rightChild" refType="w" fact="0.09"/>
              <dgm:constr type="t" for="ch" forName="rightChild" refType="h" fact="0.1934"/>
              <dgm:constr type="w" for="ch" forName="rightChild" refType="w" fact="0.193"/>
              <dgm:constr type="h" for="ch" forName="rightChild" refType="h" fact="0.5464"/>
              <dgm:constr type="l" for="ch" forName="arc1" refType="w" fact="0"/>
              <dgm:constr type="t" for="ch" forName="arc1" refType="h" fact="0"/>
              <dgm:constr type="w" for="ch" forName="arc1" refType="w" fact="0.3305"/>
              <dgm:constr type="h" for="ch" forName="arc1" refType="h" fact="0.9357"/>
              <dgm:constr type="l" for="ch" forName="arc2" refType="w" fact="0.3295"/>
              <dgm:constr type="t" for="ch" forName="arc2" refType="h" fact="0"/>
              <dgm:constr type="w" for="ch" forName="arc2" refType="w" fact="0.3305"/>
              <dgm:constr type="h" for="ch" forName="arc2" refType="h" fact="0.9357"/>
              <dgm:constr type="l" for="ch" forName="arc3" refType="w" fact="0.3401"/>
              <dgm:constr type="t" for="ch" forName="arc3" refType="h" fact="0"/>
              <dgm:constr type="w" for="ch" forName="arc3" refType="w" fact="0.3305"/>
              <dgm:constr type="h" for="ch" forName="arc3" refType="h" fact="0.9357"/>
              <dgm:constr type="l" for="ch" forName="arc4" refType="w" fact="0.6695"/>
              <dgm:constr type="t" for="ch" forName="arc4" refType="h" fact="0"/>
              <dgm:constr type="w" for="ch" forName="arc4" refType="w" fact="0.3305"/>
              <dgm:constr type="h" for="ch" forName="arc4" refType="h" fact="0.9357"/>
              <dgm:constr type="l" for="ch" forName="parentText1" refType="w" fact="0.7"/>
              <dgm:constr type="t" for="ch" forName="parentText1" refType="h" fact="0.8128"/>
              <dgm:constr type="w" for="ch" forName="parentText1" refType="w" fact="0.2509"/>
              <dgm:constr type="h" for="ch" forName="parentText1" refType="h" fact="0.1872"/>
              <dgm:constr type="l" for="ch" forName="parentText2" refType="w" fact="0.3792"/>
              <dgm:constr type="t" for="ch" forName="parentText2" refType="h" fact="0.8128"/>
              <dgm:constr type="w" for="ch" forName="parentText2" refType="w" fact="0.2509"/>
              <dgm:constr type="h" for="ch" forName="parentText2" refType="h" fact="0.1872"/>
              <dgm:constr type="l" for="ch" forName="parentText3" refType="w" fact="0.062"/>
              <dgm:constr type="t" for="ch" forName="parentText3" refType="h" fact="0.8128"/>
              <dgm:constr type="w" for="ch" forName="parentText3" refType="w" fact="0.2509"/>
              <dgm:constr type="h" for="ch" forName="parentText3" refType="h" fact="0.1872"/>
            </dgm:constrLst>
          </dgm:else>
        </dgm:choose>
      </dgm:if>
      <dgm:if name="Name6" axis="ch" ptType="node" func="cnt" op="gte" val="2">
        <dgm:alg type="composite">
          <dgm:param type="ar" val="1.8986"/>
        </dgm:alg>
        <dgm:choose name="Name7">
          <dgm:if name="Name8" func="var" arg="dir" op="equ" val="norm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0941"/>
              <dgm:constr type="t" for="ch" forName="leftComposite" refType="h" fact="0.1159"/>
              <dgm:constr type="w" for="ch" forName="leftComposite" refType="w" fact="0.3469"/>
              <dgm:constr type="h" for="ch" forName="leftComposite" refType="h" fact="0.6953"/>
              <dgm:constr type="l" for="ch" forName="middleComposite" refType="w" fact="0.5782"/>
              <dgm:constr type="t" for="ch" forName="middleComposite" refType="h" fact="0.1159"/>
              <dgm:constr type="w" for="ch" forName="middleComposite" refType="w" fact="0.3389"/>
              <dgm:constr type="h" for="ch" forName="middleComposite" refType="h" fact="0.6567"/>
              <dgm:constr type="l" for="ch" forName="arc1" refType="w" fact="0"/>
              <dgm:constr type="t" for="ch" forName="arc1" refType="h" fact="0"/>
              <dgm:constr type="w" for="ch" forName="arc1" refType="w" fact="0.4928"/>
              <dgm:constr type="h" for="ch" forName="arc1" refType="h" fact="0.9357"/>
              <dgm:constr type="l" for="ch" forName="arc3" refType="w" fact="0.5072"/>
              <dgm:constr type="t" for="ch" forName="arc3" refType="h" fact="0"/>
              <dgm:constr type="w" for="ch" forName="arc3" refType="w" fact="0.4928"/>
              <dgm:constr type="h" for="ch" forName="arc3" refType="h" fact="0.9357"/>
              <dgm:constr type="l" for="ch" forName="parentText1" refType="w" fact="0.0926"/>
              <dgm:constr type="t" for="ch" forName="parentText1" refType="h" fact="0.8128"/>
              <dgm:constr type="w" for="ch" forName="parentText1" refType="w" fact="0.3742"/>
              <dgm:constr type="h" for="ch" forName="parentText1" refType="h" fact="0.1872"/>
              <dgm:constr type="l" for="ch" forName="parentText2" refType="w" fact="0.5655"/>
              <dgm:constr type="t" for="ch" forName="parentText2" refType="h" fact="0.8128"/>
              <dgm:constr type="w" for="ch" forName="parentText2" refType="w" fact="0.3742"/>
              <dgm:constr type="h" for="ch" forName="parentText2" refType="h" fact="0.1872"/>
            </dgm:constrLst>
          </dgm:if>
          <dgm:else name="Name9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592"/>
              <dgm:constr type="t" for="ch" forName="leftComposite" refType="h" fact="0.1159"/>
              <dgm:constr type="w" for="ch" forName="leftComposite" refType="w" fact="0.3469"/>
              <dgm:constr type="h" for="ch" forName="leftComposite" refType="h" fact="0.6953"/>
              <dgm:constr type="l" for="ch" forName="middleComposite" refType="w" fact="0.0941"/>
              <dgm:constr type="t" for="ch" forName="middleComposite" refType="h" fact="0.1159"/>
              <dgm:constr type="w" for="ch" forName="middleComposite" refType="w" fact="0.3389"/>
              <dgm:constr type="h" for="ch" forName="middleComposite" refType="h" fact="0.6567"/>
              <dgm:constr type="l" for="ch" forName="arc1" refType="w" fact="0"/>
              <dgm:constr type="t" for="ch" forName="arc1" refType="h" fact="0"/>
              <dgm:constr type="w" for="ch" forName="arc1" refType="w" fact="0.4928"/>
              <dgm:constr type="h" for="ch" forName="arc1" refType="h" fact="0.9357"/>
              <dgm:constr type="l" for="ch" forName="arc3" refType="w" fact="0.5072"/>
              <dgm:constr type="t" for="ch" forName="arc3" refType="h" fact="0"/>
              <dgm:constr type="w" for="ch" forName="arc3" refType="w" fact="0.4928"/>
              <dgm:constr type="h" for="ch" forName="arc3" refType="h" fact="0.9357"/>
              <dgm:constr type="l" for="ch" forName="parentText2" refType="w" fact="0.0926"/>
              <dgm:constr type="t" for="ch" forName="parentText2" refType="h" fact="0.8128"/>
              <dgm:constr type="w" for="ch" forName="parentText2" refType="w" fact="0.3742"/>
              <dgm:constr type="h" for="ch" forName="parentText2" refType="h" fact="0.1872"/>
              <dgm:constr type="l" for="ch" forName="parentText1" refType="w" fact="0.5655"/>
              <dgm:constr type="t" for="ch" forName="parentText1" refType="h" fact="0.8128"/>
              <dgm:constr type="w" for="ch" forName="parentText1" refType="w" fact="0.3742"/>
              <dgm:constr type="h" for="ch" forName="parentText1" refType="h" fact="0.1872"/>
            </dgm:constrLst>
          </dgm:else>
        </dgm:choose>
      </dgm:if>
      <dgm:else name="Name10">
        <dgm:alg type="composite">
          <dgm:param type="ar" val="0.8036"/>
        </dgm:alg>
        <dgm:constrLst>
          <dgm:constr type="primFontSz" for="des" forName="parentText1" val="65"/>
          <dgm:constr type="primFontSz" for="des" forName="childText1_1" val="65"/>
          <dgm:constr type="primFontSz" for="des" forName="childText1_1" refType="primFontSz" refFor="des" refForName="parentText1" op="lte"/>
          <dgm:constr type="primFontSz" for="des" forName="childText1_2" refType="primFontSz" refFor="des" refForName="parentText1" op="lte"/>
          <dgm:constr type="primFontSz" for="des" forName="childText1_3" refType="primFontSz" refFor="des" refForName="parentText1" op="lte"/>
          <dgm:constr type="primFontSz" for="des" forName="childText1_4" refType="primFontSz" refFor="des" refForName="parentText1" op="lte"/>
          <dgm:constr type="primFontSz" for="des" forName="childText1_1" refType="primFontSz" refFor="des" refForName="parentText2" op="lte"/>
          <dgm:constr type="primFontSz" for="des" forName="childText1_2" refType="primFontSz" refFor="des" refForName="parentText2" op="lte"/>
          <dgm:constr type="primFontSz" for="des" forName="childText1_3" refType="primFontSz" refFor="des" refForName="parentText2" op="lte"/>
          <dgm:constr type="primFontSz" for="des" forName="childText1_4" refType="primFontSz" refFor="des" refForName="parentText2" op="lte"/>
          <dgm:constr type="primFontSz" for="des" forName="childText1_1" refType="primFontSz" refFor="des" refForName="parentText3" op="lte"/>
          <dgm:constr type="primFontSz" for="des" forName="childText1_2" refType="primFontSz" refFor="des" refForName="parentText3" op="lte"/>
          <dgm:constr type="primFontSz" for="des" forName="childText1_3" refType="primFontSz" refFor="des" refForName="parentText3" op="lte"/>
          <dgm:constr type="primFontSz" for="des" forName="childText1_4" refType="primFontSz" refFor="des" refForName="parentText3" op="lte"/>
          <dgm:constr type="primFontSz" for="des" forName="childText1_2" refType="primFontSz" refFor="des" refForName="childText1_1" op="equ"/>
          <dgm:constr type="primFontSz" for="des" forName="childText1_3" refType="primFontSz" refFor="des" refForName="childText1_1" op="equ"/>
          <dgm:constr type="primFontSz" for="des" forName="childText1_4" refType="primFontSz" refFor="des" refForName="childText1_1" op="equ"/>
          <dgm:constr type="l" for="ch" forName="leftComposite" refType="w" fact="0"/>
          <dgm:constr type="t" for="ch" forName="leftComposite" refType="h" fact="0.1159"/>
          <dgm:constr type="w" for="ch" forName="leftComposite" refType="w"/>
          <dgm:constr type="h" for="ch" forName="leftComposite" refType="h" fact="0.6953"/>
          <dgm:constr type="l" for="ch" forName="parentText1" refType="w" fact="0"/>
          <dgm:constr type="t" for="ch" forName="parentText1" refType="h" fact="0.8128"/>
          <dgm:constr type="w" for="ch" forName="parentText1" refType="w"/>
          <dgm:constr type="h" for="ch" forName="parentText1" refType="h" fact="0.1872"/>
        </dgm:constrLst>
      </dgm:else>
    </dgm:choose>
    <dgm:choose name="Name11">
      <dgm:if name="Name12" axis="ch" ptType="node" func="cnt" op="gte" val="1">
        <dgm:choose name="Name13">
          <dgm:if name="Name14" axis="ch" ptType="node" func="cnt" op="gte" val="2">
            <dgm:layoutNode name="arc1">
              <dgm:alg type="sp"/>
              <dgm:shape xmlns:r="http://schemas.openxmlformats.org/officeDocument/2006/relationships" rot="9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arc3">
              <dgm:alg type="sp"/>
              <dgm:shape xmlns:r="http://schemas.openxmlformats.org/officeDocument/2006/relationships" rot="27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parentText2" styleLbl="revTx">
              <dgm:varLst>
                <dgm:chMax val="4"/>
                <dgm:chPref val="3"/>
                <dgm:bulletEnabled val="1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ch 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15"/>
        </dgm:choose>
        <dgm:choose name="Name16">
          <dgm:if name="Name17" axis="ch" ptType="node" func="cnt" op="gte" val="3">
            <dgm:layoutNode name="arc2">
              <dgm:alg type="sp"/>
              <dgm:shape xmlns:r="http://schemas.openxmlformats.org/officeDocument/2006/relationships" rot="9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arc4">
              <dgm:alg type="sp"/>
              <dgm:shape xmlns:r="http://schemas.openxmlformats.org/officeDocument/2006/relationships" rot="27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parentText3" styleLbl="revTx">
              <dgm:varLst>
                <dgm:chMax val="1"/>
                <dgm:chPref val="1"/>
                <dgm:bulletEnabled val="1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ch self" ptType="node node" st="3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18"/>
        </dgm:choose>
      </dgm:if>
      <dgm:else name="Name19"/>
    </dgm:choose>
    <dgm:layoutNode name="middleComposite">
      <dgm:choose name="Name20">
        <dgm:if name="Name21" axis="ch ch" ptType="node node" st="2 1" cnt="1 0" func="cnt" op="lte" val="1">
          <dgm:alg type="composite">
            <dgm:param type="ar" val="1"/>
          </dgm:alg>
        </dgm:if>
        <dgm:if name="Name22" axis="ch ch" ptType="node node" st="2 1" cnt="1 0" func="cnt" op="equ" val="2">
          <dgm:alg type="composite">
            <dgm:param type="ar" val="1.792"/>
          </dgm:alg>
        </dgm:if>
        <dgm:if name="Name23" axis="ch ch" ptType="node node" st="2 1" cnt="1 0" func="cnt" op="equ" val="3">
          <dgm:alg type="composite">
            <dgm:param type="ar" val="1"/>
          </dgm:alg>
        </dgm:if>
        <dgm:else name="Name24">
          <dgm:alg type="composite">
            <dgm:param type="ar" val="1"/>
          </dgm:alg>
        </dgm:else>
      </dgm:choose>
      <dgm:shape xmlns:r="http://schemas.openxmlformats.org/officeDocument/2006/relationships" r:blip="">
        <dgm:adjLst/>
      </dgm:shape>
      <dgm:presOf/>
      <dgm:choose name="Name25">
        <dgm:if name="Name26" axis="ch ch" ptType="node node" st="2 1" cnt="1 0" func="cnt" op="lte" val="1">
          <dgm:constrLst>
            <dgm:constr type="ctrX" for="ch" forName="circ1" refType="w" fact="0.5"/>
            <dgm:constr type="ctrY" for="ch" forName="circ1" refType="h" fact="0.5"/>
            <dgm:constr type="w" for="ch" forName="circ1" refType="w"/>
            <dgm:constr type="h" for="ch" forName="circ1" refType="h"/>
            <dgm:constr type="l" for="ch" forName="circ1Tx" refType="w" fact="0.2"/>
            <dgm:constr type="t" for="ch" forName="circ1Tx" refType="h" fact="0.1"/>
            <dgm:constr type="w" for="ch" forName="circ1Tx" refType="w" fact="0.6"/>
            <dgm:constr type="h" for="ch" forName="circ1Tx" refType="h" fact="0.8"/>
          </dgm:constrLst>
        </dgm:if>
        <dgm:if name="Name27" axis="ch ch" ptType="node node" st="2 1" cnt="1 0" func="cnt" op="equ" val="2">
          <dgm:constrLst>
            <dgm:constr type="ctrX" for="ch" forName="circ1" refType="w" fact="0.3"/>
            <dgm:constr type="ctrY" for="ch" forName="circ1" refType="h" fact="0.5"/>
            <dgm:constr type="w" for="ch" forName="circ1" refType="w" fact="0.555"/>
            <dgm:constr type="h" for="ch" forName="circ1" refType="h" fact="0.99456"/>
            <dgm:constr type="l" for="ch" forName="circ1Tx" refType="w" fact="0.1"/>
            <dgm:constr type="t" for="ch" forName="circ1Tx" refType="h" fact="0.12"/>
            <dgm:constr type="w" for="ch" forName="circ1Tx" refType="w" fact="0.32"/>
            <dgm:constr type="h" for="ch" forName="circ1Tx" refType="h" fact="0.76"/>
            <dgm:constr type="ctrX" for="ch" forName="circ2" refType="w" fact="0.7"/>
            <dgm:constr type="ctrY" for="ch" forName="circ2" refType="h" fact="0.5"/>
            <dgm:constr type="w" for="ch" forName="circ2" refType="w" fact="0.555"/>
            <dgm:constr type="h" for="ch" forName="circ2" refType="h" fact="0.99456"/>
            <dgm:constr type="l" for="ch" forName="circ2Tx" refType="w" fact="0.58"/>
            <dgm:constr type="t" for="ch" forName="circ2Tx" refType="h" fact="0.12"/>
            <dgm:constr type="w" for="ch" forName="circ2Tx" refType="w" fact="0.32"/>
            <dgm:constr type="h" for="ch" forName="circ2Tx" refType="h" fact="0.76"/>
          </dgm:constrLst>
        </dgm:if>
        <dgm:if name="Name28" axis="ch ch" ptType="node node" st="2 1" cnt="1 0" func="cnt" op="equ" val="3">
          <dgm:constrLst>
            <dgm:constr type="ctrX" for="ch" forName="circ1" refType="w" fact="0.5"/>
            <dgm:constr type="ctrY" for="ch" forName="circ1" refType="w" fact="0.25"/>
            <dgm:constr type="w" for="ch" forName="circ1" refType="w" fact="0.6"/>
            <dgm:constr type="h" for="ch" forName="circ1" refType="h" fact="0.6"/>
            <dgm:constr type="l" for="ch" forName="circ1Tx" refType="w" fact="0.28"/>
            <dgm:constr type="t" for="ch" forName="circ1Tx" refType="h" fact="0.055"/>
            <dgm:constr type="w" for="ch" forName="circ1Tx" refType="w" fact="0.44"/>
            <dgm:constr type="h" for="ch" forName="circ1Tx" refType="h" fact="0.27"/>
            <dgm:constr type="ctrX" for="ch" forName="circ2" refType="w" fact="0.7165"/>
            <dgm:constr type="ctrY" for="ch" forName="circ2" refType="w" fact="0.625"/>
            <dgm:constr type="w" for="ch" forName="circ2" refType="w" fact="0.6"/>
            <dgm:constr type="h" for="ch" forName="circ2" refType="h" fact="0.6"/>
            <dgm:constr type="l" for="ch" forName="circ2Tx" refType="w" fact="0.6"/>
            <dgm:constr type="t" for="ch" forName="circ2Tx" refType="h" fact="0.48"/>
            <dgm:constr type="w" for="ch" forName="circ2Tx" refType="w" fact="0.36"/>
            <dgm:constr type="h" for="ch" forName="circ2Tx" refType="h" fact="0.33"/>
            <dgm:constr type="ctrX" for="ch" forName="circ3" refType="w" fact="0.2835"/>
            <dgm:constr type="ctrY" for="ch" forName="circ3" refType="w" fact="0.625"/>
            <dgm:constr type="w" for="ch" forName="circ3" refType="w" fact="0.6"/>
            <dgm:constr type="h" for="ch" forName="circ3" refType="h" fact="0.6"/>
            <dgm:constr type="l" for="ch" forName="circ3Tx" refType="w" fact="0.04"/>
            <dgm:constr type="t" for="ch" forName="circ3Tx" refType="h" fact="0.48"/>
            <dgm:constr type="w" for="ch" forName="circ3Tx" refType="w" fact="0.36"/>
            <dgm:constr type="h" for="ch" forName="circ3Tx" refType="h" fact="0.33"/>
          </dgm:constrLst>
        </dgm:if>
        <dgm:else name="Name29">
          <dgm:constrLst>
            <dgm:constr type="ctrX" for="ch" forName="circ1" refType="w" fact="0.5"/>
            <dgm:constr type="ctrY" for="ch" forName="circ1" refType="w" fact="0.27"/>
            <dgm:constr type="w" for="ch" forName="circ1" refType="w" fact="0.52"/>
            <dgm:constr type="h" for="ch" forName="circ1" refType="h" fact="0.52"/>
            <dgm:constr type="l" for="ch" forName="circ1Tx" refType="w" fact="0.3"/>
            <dgm:constr type="t" for="ch" forName="circ1Tx" refType="h" fact="0.08"/>
            <dgm:constr type="w" for="ch" forName="circ1Tx" refType="w" fact="0.4"/>
            <dgm:constr type="h" for="ch" forName="circ1Tx" refType="h" fact="0.165"/>
            <dgm:constr type="ctrX" for="ch" forName="circ2" refType="w" fact="0.73"/>
            <dgm:constr type="ctrY" for="ch" forName="circ2" refType="w" fact="0.5"/>
            <dgm:constr type="w" for="ch" forName="circ2" refType="w" fact="0.52"/>
            <dgm:constr type="h" for="ch" forName="circ2" refType="h" fact="0.52"/>
            <dgm:constr type="r" for="ch" forName="circ2Tx" refType="w" fact="0.95"/>
            <dgm:constr type="t" for="ch" forName="circ2Tx" refType="h" fact="0.3"/>
            <dgm:constr type="w" for="ch" forName="circ2Tx" refType="w" fact="0.2"/>
            <dgm:constr type="h" for="ch" forName="circ2Tx" refType="h" fact="0.4"/>
            <dgm:constr type="ctrX" for="ch" forName="circ3" refType="w" fact="0.5"/>
            <dgm:constr type="ctrY" for="ch" forName="circ3" refType="w" fact="0.73"/>
            <dgm:constr type="w" for="ch" forName="circ3" refType="w" fact="0.52"/>
            <dgm:constr type="h" for="ch" forName="circ3" refType="h" fact="0.52"/>
            <dgm:constr type="l" for="ch" forName="circ3Tx" refType="w" fact="0.3"/>
            <dgm:constr type="b" for="ch" forName="circ3Tx" refType="h" fact="0.92"/>
            <dgm:constr type="w" for="ch" forName="circ3Tx" refType="w" fact="0.4"/>
            <dgm:constr type="h" for="ch" forName="circ3Tx" refType="h" fact="0.165"/>
            <dgm:constr type="ctrX" for="ch" forName="circ4" refType="w" fact="0.27"/>
            <dgm:constr type="ctrY" for="ch" forName="circ4" refType="h" fact="0.5"/>
            <dgm:constr type="w" for="ch" forName="circ4" refType="w" fact="0.52"/>
            <dgm:constr type="h" for="ch" forName="circ4" refType="h" fact="0.52"/>
            <dgm:constr type="l" for="ch" forName="circ4Tx" refType="w" fact="0.05"/>
            <dgm:constr type="t" for="ch" forName="circ4Tx" refType="h" fact="0.3"/>
            <dgm:constr type="w" for="ch" forName="circ4Tx" refType="w" fact="0.2"/>
            <dgm:constr type="h" for="ch" forName="circ4Tx" refType="h" fact="0.4"/>
          </dgm:constrLst>
        </dgm:else>
      </dgm:choose>
      <dgm:ruleLst/>
      <dgm:forEach name="Name30" axis="ch ch" ptType="node node" st="2 1" cnt="1 1">
        <dgm:layoutNode name="circ1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1Tx" styleLbl="revTx">
          <dgm:varLst>
            <dgm:chMax val="0"/>
            <dgm:chPref val="0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  <dgm:forEach name="Name31" axis="ch ch" ptType="node node" st="2 2" cnt="1 1">
        <dgm:layoutNode name="circ2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2Tx" styleLbl="revTx">
          <dgm:varLst>
            <dgm:chMax val="0"/>
            <dgm:chPref val="0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  <dgm:forEach name="Name32" axis="ch ch" ptType="node node" st="2 3" cnt="1 1">
        <dgm:layoutNode name="circ3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3Tx" styleLbl="revTx">
          <dgm:varLst>
            <dgm:chMax val="0"/>
            <dgm:chPref val="0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  <dgm:forEach name="Name33" axis="ch ch" ptType="node node" st="2 4" cnt="1 1">
        <dgm:layoutNode name="circ4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4Tx" styleLbl="revTx">
          <dgm:varLst>
            <dgm:chMax val="0"/>
            <dgm:chPref val="0"/>
            <dgm:bulletEnabled val="1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</dgm:layoutNode>
    <dgm:layoutNode name="leftComposite">
      <dgm:choose name="Name34">
        <dgm:if name="Name35" axis="ch ch" ptType="node node" st="1 1" cnt="1 0" func="cnt" op="lte" val="1">
          <dgm:alg type="composite">
            <dgm:param type="ar" val="1.3085"/>
          </dgm:alg>
          <dgm:constrLst>
            <dgm:constr type="l" for="ch" forName="childText1_1" refType="w" fact="0.2124"/>
            <dgm:constr type="t" for="ch" forName="childText1_1" refType="h" fact="0"/>
            <dgm:constr type="w" for="ch" forName="childText1_1" refType="w" fact="0.5759"/>
            <dgm:constr type="h" for="ch" forName="childText1_1" refType="h" fact="0.7535"/>
            <dgm:constr type="l" for="ch" forName="ellipse1" refType="w" fact="0"/>
            <dgm:constr type="t" for="ch" forName="ellipse1" refType="h" fact="0.63"/>
            <dgm:constr type="w" for="ch" forName="ellipse1" refType="w" fact="0.2828"/>
            <dgm:constr type="h" for="ch" forName="ellipse1" refType="h" fact="0.37"/>
            <dgm:constr type="l" for="ch" forName="ellipse2" refType="w" fact="0.82"/>
            <dgm:constr type="t" for="ch" forName="ellipse2" refType="h" fact="0.17"/>
            <dgm:constr type="w" for="ch" forName="ellipse2" refType="w" fact="0.1645"/>
            <dgm:constr type="h" for="ch" forName="ellipse2" refType="h" fact="0.2153"/>
          </dgm:constrLst>
        </dgm:if>
        <dgm:if name="Name36" axis="ch ch" ptType="node node" st="1 1" cnt="1 0" func="cnt" op="equ" val="2">
          <dgm:alg type="composite">
            <dgm:param type="ar" val="0.8917"/>
          </dgm:alg>
          <dgm:constrLst>
            <dgm:constr type="l" for="ch" forName="childText1_1" refType="w" fact="0.1864"/>
            <dgm:constr type="t" for="ch" forName="childText1_1" refType="h" fact="0"/>
            <dgm:constr type="w" for="ch" forName="childText1_1" refType="w" fact="0.5055"/>
            <dgm:constr type="h" for="ch" forName="childText1_1" refType="h" fact="0.4507"/>
            <dgm:constr type="l" for="ch" forName="childText1_2" refType="w" fact="0.4945"/>
            <dgm:constr type="t" for="ch" forName="childText1_2" refType="h" fact="0.3929"/>
            <dgm:constr type="w" for="ch" forName="childText1_2" refType="w" fact="0.5055"/>
            <dgm:constr type="h" for="ch" forName="childText1_2" refType="h" fact="0.4507"/>
            <dgm:constr type="l" for="ch" forName="ellipse1" refType="w" fact="0"/>
            <dgm:constr type="t" for="ch" forName="ellipse1" refType="h" fact="0.3768"/>
            <dgm:constr type="w" for="ch" forName="ellipse1" refType="w" fact="0.2482"/>
            <dgm:constr type="h" for="ch" forName="ellipse1" refType="h" fact="0.2213"/>
            <dgm:constr type="l" for="ch" forName="ellipse3" refType="w" fact="0.5474"/>
            <dgm:constr type="t" for="ch" forName="ellipse3" refType="h" fact="0.8712"/>
            <dgm:constr type="w" for="ch" forName="ellipse3" refType="w" fact="0.1444"/>
            <dgm:constr type="h" for="ch" forName="ellipse3" refType="h" fact="0.1288"/>
            <dgm:constr type="l" for="ch" forName="ellipse2" refType="w" fact="0.7333"/>
            <dgm:constr type="t" for="ch" forName="ellipse2" refType="h" fact="0.0887"/>
            <dgm:constr type="w" for="ch" forName="ellipse2" refType="w" fact="0.1444"/>
            <dgm:constr type="h" for="ch" forName="ellipse2" refType="h" fact="0.1288"/>
          </dgm:constrLst>
        </dgm:if>
        <dgm:if name="Name37" axis="ch ch" ptType="node node" st="1 1" cnt="1 0" func="cnt" op="equ" val="3">
          <dgm:alg type="composite">
            <dgm:param type="ar" val="1.0811"/>
          </dgm:alg>
          <dgm:constrLst>
            <dgm:constr type="l" for="ch" forName="childText1_3" refType="w" fact="0.1649"/>
            <dgm:constr type="t" for="ch" forName="childText1_3" refType="h" fact="0.5389"/>
            <dgm:constr type="w" for="ch" forName="childText1_3" refType="w" fact="0.4265"/>
            <dgm:constr type="h" for="ch" forName="childText1_3" refType="h" fact="0.4611"/>
            <dgm:constr type="l" for="ch" forName="childText1_1" refType="w" fact="0.1573"/>
            <dgm:constr type="t" for="ch" forName="childText1_1" refType="h" fact="0"/>
            <dgm:constr type="w" for="ch" forName="childText1_1" refType="w" fact="0.4265"/>
            <dgm:constr type="h" for="ch" forName="childText1_1" refType="h" fact="0.4611"/>
            <dgm:constr type="l" for="ch" forName="childText1_2" refType="w" fact="0.5735"/>
            <dgm:constr type="t" for="ch" forName="childText1_2" refType="h" fact="0.2754"/>
            <dgm:constr type="w" for="ch" forName="childText1_2" refType="w" fact="0.4265"/>
            <dgm:constr type="h" for="ch" forName="childText1_2" refType="h" fact="0.4611"/>
            <dgm:constr type="l" for="ch" forName="ellipse1" refType="w" fact="0"/>
            <dgm:constr type="t" for="ch" forName="ellipse1" refType="h" fact="0.3855"/>
            <dgm:constr type="w" for="ch" forName="ellipse1" refType="w" fact="0.2095"/>
            <dgm:constr type="h" for="ch" forName="ellipse1" refType="h" fact="0.2264"/>
            <dgm:constr type="l" for="ch" forName="ellipse3" refType="w" fact="0.6181"/>
            <dgm:constr type="t" for="ch" forName="ellipse3" refType="h" fact="0.7647"/>
            <dgm:constr type="w" for="ch" forName="ellipse3" refType="w" fact="0.1219"/>
            <dgm:constr type="h" for="ch" forName="ellipse3" refType="h" fact="0.1317"/>
            <dgm:constr type="l" for="ch" forName="ellipse2" refType="w" fact="0.6188"/>
            <dgm:constr type="t" for="ch" forName="ellipse2" refType="h" fact="0.0907"/>
            <dgm:constr type="w" for="ch" forName="ellipse2" refType="w" fact="0.1219"/>
            <dgm:constr type="h" for="ch" forName="ellipse2" refType="h" fact="0.1317"/>
          </dgm:constrLst>
        </dgm:if>
        <dgm:else name="Name38">
          <dgm:alg type="composite">
            <dgm:param type="ar" val="0.9472"/>
          </dgm:alg>
          <dgm:constrLst>
            <dgm:constr type="l" for="ch" forName="childText1_3" refType="w" fact="0"/>
            <dgm:constr type="t" for="ch" forName="childText1_3" refType="h" fact="0.6035"/>
            <dgm:constr type="w" for="ch" forName="childText1_3" refType="w" fact="0.4186"/>
            <dgm:constr type="h" for="ch" forName="childText1_3" refType="h" fact="0.3965"/>
            <dgm:constr type="l" for="ch" forName="childText1_1" refType="w" fact="0.0981"/>
            <dgm:constr type="t" for="ch" forName="childText1_1" refType="h" fact="0"/>
            <dgm:constr type="w" for="ch" forName="childText1_1" refType="w" fact="0.4186"/>
            <dgm:constr type="h" for="ch" forName="childText1_1" refType="h" fact="0.3965"/>
            <dgm:constr type="l" for="ch" forName="childText1_2" refType="w" fact="0.5385"/>
            <dgm:constr type="t" for="ch" forName="childText1_2" refType="h" fact="0.1304"/>
            <dgm:constr type="w" for="ch" forName="childText1_2" refType="w" fact="0.4186"/>
            <dgm:constr type="h" for="ch" forName="childText1_2" refType="h" fact="0.3965"/>
            <dgm:constr type="l" for="ch" forName="ellipse4" refType="w" fact="0.3222"/>
            <dgm:constr type="t" for="ch" forName="ellipse4" refType="h" fact="0.4232"/>
            <dgm:constr type="w" for="ch" forName="ellipse4" refType="w" fact="0.2056"/>
            <dgm:constr type="h" for="ch" forName="ellipse4" refType="h" fact="0.1947"/>
            <dgm:constr type="l" for="ch" forName="ellipse1" refType="w" fact="0.1489"/>
            <dgm:constr type="t" for="ch" forName="ellipse1" refType="h" fact="0.4502"/>
            <dgm:constr type="w" for="ch" forName="ellipse1" refType="w" fact="0.1196"/>
            <dgm:constr type="h" for="ch" forName="ellipse1" refType="h" fact="0.1133"/>
            <dgm:constr type="l" for="ch" forName="ellipse2" refType="w" fact="0.5384"/>
            <dgm:constr type="t" for="ch" forName="ellipse2" refType="h" fact="0.0124"/>
            <dgm:constr type="w" for="ch" forName="ellipse2" refType="w" fact="0.1196"/>
            <dgm:constr type="h" for="ch" forName="ellipse2" refType="h" fact="0.1133"/>
            <dgm:constr type="l" for="ch" forName="childText1_4" refType="w" fact="0.4625"/>
            <dgm:constr type="t" for="ch" forName="childText1_4" refType="h" fact="0.5719"/>
            <dgm:constr type="w" for="ch" forName="childText1_4" refType="w" fact="0.4186"/>
            <dgm:constr type="h" for="ch" forName="childText1_4" refType="h" fact="0.3965"/>
            <dgm:constr type="l" for="ch" forName="ellipse3" refType="w" fact="0.8804"/>
            <dgm:constr type="t" for="ch" forName="ellipse3" refType="h" fact="0.5329"/>
            <dgm:constr type="w" for="ch" forName="ellipse3" refType="w" fact="0.1196"/>
            <dgm:constr type="h" for="ch" forName="ellipse3" refType="h" fact="0.1133"/>
            <dgm:constr type="l" for="ch" forName="ellipse5" refType="w" fact="0.0146"/>
            <dgm:constr type="t" for="ch" forName="ellipse5" refType="h" fact="0.5228"/>
            <dgm:constr type="w" for="ch" forName="ellipse5" refType="w" fact="0.0899"/>
            <dgm:constr type="h" for="ch" forName="ellipse5" refType="h" fact="0.0851"/>
          </dgm:constrLst>
        </dgm:else>
      </dgm:choose>
      <dgm:forEach name="Name39" axis="ch ch" ptType="node node" st="1 1" cnt="1 1">
        <dgm:layoutNode name="childText1_1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ellipse1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ellipse2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Name40" axis="ch ch" ptType="node node" st="1 2" cnt="1 1">
        <dgm:layoutNode name="childText1_2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ellipse3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Name41" axis="ch ch" ptType="node node" st="1 3" cnt="1 1">
        <dgm:layoutNode name="childText1_3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forEach>
      <dgm:forEach name="Name42" axis="ch ch" ptType="node node" st="1 4" cnt="1 1">
        <dgm:layoutNode name="childText1_4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ellipse4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ellipse5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</dgm:layoutNode>
    <dgm:choose name="Name43">
      <dgm:if name="Name44" axis="ch ch" ptType="node node" st="3 1" cnt="1 0" func="cnt" op="gte" val="1">
        <dgm:layoutNode name="rightChild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ch des" ptType="node node" st="3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45"/>
    </dgm:choose>
    <dgm:layoutNode name="parentText1" styleLbl="revTx">
      <dgm:varLst>
        <dgm:chMax val="4"/>
        <dgm:chPref val="3"/>
        <dgm:bulletEnabled val="1"/>
      </dgm:varLst>
      <dgm:alg type="tx"/>
      <dgm:shape xmlns:r="http://schemas.openxmlformats.org/officeDocument/2006/relationships" type="rect" r:blip="">
        <dgm:adjLst/>
      </dgm:shape>
      <dgm:presOf axis="ch self" ptType="node node" st="1 1" cnt="1 0"/>
      <dgm:constrLst>
        <dgm:constr type="lMarg" refType="primFontSz" fact="0.3"/>
        <dgm:constr type="rMarg" refType="primFontSz" fact="0.3"/>
        <dgm:constr type="tMarg" refType="primFontSz" fact="0.3"/>
        <dgm:constr type="bMarg" refType="primFontSz" fact="0.3"/>
      </dgm:constrLst>
      <dgm:ruleLst>
        <dgm:rule type="primFontSz" val="5" fact="NaN" max="NaN"/>
      </dgm:ruleLst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3/layout/PhasedProcess">
  <dgm:title val=""/>
  <dgm:desc val=""/>
  <dgm:catLst>
    <dgm:cat type="process" pri="1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6" srcId="10" destId="11" srcOrd="0" destOrd="0"/>
        <dgm:cxn modelId="17" srcId="10" destId="12" srcOrd="1" destOrd="0"/>
        <dgm:cxn modelId="18" srcId="10" destId="13" srcOrd="2" destOrd="0"/>
        <dgm:cxn modelId="50" srcId="0" destId="20" srcOrd="1" destOrd="0"/>
        <dgm:cxn modelId="60" srcId="0" destId="30" srcOrd="2" destOrd="0"/>
        <dgm:cxn modelId="32" srcId="30" destId="31" srcOrd="0" destOrd="0"/>
        <dgm:cxn modelId="26" srcId="20" destId="21" srcOrd="0" destOrd="0"/>
        <dgm:cxn modelId="27" srcId="20" destId="2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6" srcId="10" destId="11" srcOrd="0" destOrd="0"/>
        <dgm:cxn modelId="17" srcId="10" destId="12" srcOrd="1" destOrd="0"/>
        <dgm:cxn modelId="18" srcId="10" destId="13" srcOrd="2" destOrd="0"/>
        <dgm:cxn modelId="50" srcId="0" destId="20" srcOrd="1" destOrd="0"/>
        <dgm:cxn modelId="60" srcId="0" destId="30" srcOrd="2" destOrd="0"/>
        <dgm:cxn modelId="32" srcId="30" destId="31" srcOrd="0" destOrd="0"/>
        <dgm:cxn modelId="26" srcId="20" destId="21" srcOrd="0" destOrd="0"/>
        <dgm:cxn modelId="27" srcId="20" destId="2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6" srcId="10" destId="11" srcOrd="0" destOrd="0"/>
        <dgm:cxn modelId="17" srcId="10" destId="12" srcOrd="1" destOrd="0"/>
        <dgm:cxn modelId="18" srcId="10" destId="13" srcOrd="2" destOrd="0"/>
        <dgm:cxn modelId="50" srcId="0" destId="20" srcOrd="1" destOrd="0"/>
        <dgm:cxn modelId="60" srcId="0" destId="30" srcOrd="2" destOrd="0"/>
        <dgm:cxn modelId="32" srcId="30" destId="31" srcOrd="0" destOrd="0"/>
        <dgm:cxn modelId="26" srcId="20" destId="21" srcOrd="0" destOrd="0"/>
        <dgm:cxn modelId="27" srcId="20" destId="22" srcOrd="1" destOrd="0"/>
      </dgm:cxnLst>
      <dgm:bg/>
      <dgm:whole/>
    </dgm:dataModel>
  </dgm:clrData>
  <dgm:layoutNode name="Name0">
    <dgm:varLst>
      <dgm:chMax val="3"/>
      <dgm:chPref val="3"/>
      <dgm:bulletEnabled val="1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gte" val="3">
        <dgm:alg type="composite">
          <dgm:param type="ar" val="2.8316"/>
        </dgm:alg>
        <dgm:choose name="Name3">
          <dgm:if name="Name4" func="var" arg="dir" op="equ" val="norm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parentText3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rightChild" refType="primFontSz" refFor="des" refForName="parentText1" op="lte"/>
              <dgm:constr type="primFontSz" for="des" forName="rightChild" refType="primFontSz" refFor="des" refForName="parentText2" op="lte"/>
              <dgm:constr type="primFontSz" for="des" forName="rightChild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0567"/>
              <dgm:constr type="t" for="ch" forName="leftComposite" refType="h" fact="0.1159"/>
              <dgm:constr type="w" for="ch" forName="leftComposite" refType="w" fact="0.2455"/>
              <dgm:constr type="h" for="ch" forName="leftComposite" refType="h" fact="0.6953"/>
              <dgm:constr type="l" for="ch" forName="middleComposite" refType="w" fact="0.365"/>
              <dgm:constr type="t" for="ch" forName="middleComposite" refType="h" fact="0.1545"/>
              <dgm:constr type="w" for="ch" forName="middleComposite" refType="w" fact="0.2728"/>
              <dgm:constr type="h" for="ch" forName="middleComposite" refType="h" fact="0.6567"/>
              <dgm:constr type="l" for="ch" forName="arc1" refType="w" fact="0"/>
              <dgm:constr type="t" for="ch" forName="arc1" refType="h" fact="0"/>
              <dgm:constr type="w" for="ch" forName="arc1" refType="w" fact="0.3305"/>
              <dgm:constr type="h" for="ch" forName="arc1" refType="h" fact="0.9357"/>
              <dgm:constr type="l" for="ch" forName="arc2" refType="w" fact="0.3295"/>
              <dgm:constr type="t" for="ch" forName="arc2" refType="h" fact="0"/>
              <dgm:constr type="w" for="ch" forName="arc2" refType="w" fact="0.3305"/>
              <dgm:constr type="h" for="ch" forName="arc2" refType="h" fact="0.9357"/>
              <dgm:constr type="l" for="ch" forName="arc3" refType="w" fact="0.3401"/>
              <dgm:constr type="t" for="ch" forName="arc3" refType="h" fact="0"/>
              <dgm:constr type="w" for="ch" forName="arc3" refType="w" fact="0.3305"/>
              <dgm:constr type="h" for="ch" forName="arc3" refType="h" fact="0.9357"/>
              <dgm:constr type="l" for="ch" forName="arc4" refType="w" fact="0.6695"/>
              <dgm:constr type="t" for="ch" forName="arc4" refType="h" fact="0"/>
              <dgm:constr type="w" for="ch" forName="arc4" refType="w" fact="0.3305"/>
              <dgm:constr type="h" for="ch" forName="arc4" refType="h" fact="0.9357"/>
              <dgm:constr type="l" for="ch" forName="rightChild" refType="w" fact="0.713"/>
              <dgm:constr type="t" for="ch" forName="rightChild" refType="h" fact="0.1934"/>
              <dgm:constr type="w" for="ch" forName="rightChild" refType="w" fact="0.193"/>
              <dgm:constr type="h" for="ch" forName="rightChild" refType="h" fact="0.5464"/>
              <dgm:constr type="l" for="ch" forName="parentText1" refType="w" fact="0.0621"/>
              <dgm:constr type="t" for="ch" forName="parentText1" refType="h" fact="0.8128"/>
              <dgm:constr type="w" for="ch" forName="parentText1" refType="w" fact="0.2509"/>
              <dgm:constr type="h" for="ch" forName="parentText1" refType="h" fact="0.1872"/>
              <dgm:constr type="l" for="ch" forName="parentText2" refType="w" fact="0.3792"/>
              <dgm:constr type="t" for="ch" forName="parentText2" refType="h" fact="0.8128"/>
              <dgm:constr type="w" for="ch" forName="parentText2" refType="w" fact="0.2509"/>
              <dgm:constr type="h" for="ch" forName="parentText2" refType="h" fact="0.1872"/>
              <dgm:constr type="l" for="ch" forName="parentText3" refType="w" fact="0.6845"/>
              <dgm:constr type="t" for="ch" forName="parentText3" refType="h" fact="0.8128"/>
              <dgm:constr type="w" for="ch" forName="parentText3" refType="w" fact="0.2509"/>
              <dgm:constr type="h" for="ch" forName="parentText3" refType="h" fact="0.1872"/>
            </dgm:constrLst>
          </dgm:if>
          <dgm:else name="Name5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parentText3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rightChild" refType="primFontSz" refFor="des" refForName="parentText1" op="lte"/>
              <dgm:constr type="primFontSz" for="des" forName="rightChild" refType="primFontSz" refFor="des" refForName="parentText2" op="lte"/>
              <dgm:constr type="primFontSz" for="des" forName="rightChild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72"/>
              <dgm:constr type="t" for="ch" forName="leftComposite" refType="h" fact="0.1159"/>
              <dgm:constr type="w" for="ch" forName="leftComposite" refType="w" fact="0.2455"/>
              <dgm:constr type="h" for="ch" forName="leftComposite" refType="h" fact="0.6953"/>
              <dgm:constr type="l" for="ch" forName="middleComposite" refType="w" fact="0.365"/>
              <dgm:constr type="t" for="ch" forName="middleComposite" refType="h" fact="0.1545"/>
              <dgm:constr type="w" for="ch" forName="middleComposite" refType="w" fact="0.2728"/>
              <dgm:constr type="h" for="ch" forName="middleComposite" refType="h" fact="0.6567"/>
              <dgm:constr type="l" for="ch" forName="rightChild" refType="w" fact="0.09"/>
              <dgm:constr type="t" for="ch" forName="rightChild" refType="h" fact="0.1934"/>
              <dgm:constr type="w" for="ch" forName="rightChild" refType="w" fact="0.193"/>
              <dgm:constr type="h" for="ch" forName="rightChild" refType="h" fact="0.5464"/>
              <dgm:constr type="l" for="ch" forName="arc1" refType="w" fact="0"/>
              <dgm:constr type="t" for="ch" forName="arc1" refType="h" fact="0"/>
              <dgm:constr type="w" for="ch" forName="arc1" refType="w" fact="0.3305"/>
              <dgm:constr type="h" for="ch" forName="arc1" refType="h" fact="0.9357"/>
              <dgm:constr type="l" for="ch" forName="arc2" refType="w" fact="0.3295"/>
              <dgm:constr type="t" for="ch" forName="arc2" refType="h" fact="0"/>
              <dgm:constr type="w" for="ch" forName="arc2" refType="w" fact="0.3305"/>
              <dgm:constr type="h" for="ch" forName="arc2" refType="h" fact="0.9357"/>
              <dgm:constr type="l" for="ch" forName="arc3" refType="w" fact="0.3401"/>
              <dgm:constr type="t" for="ch" forName="arc3" refType="h" fact="0"/>
              <dgm:constr type="w" for="ch" forName="arc3" refType="w" fact="0.3305"/>
              <dgm:constr type="h" for="ch" forName="arc3" refType="h" fact="0.9357"/>
              <dgm:constr type="l" for="ch" forName="arc4" refType="w" fact="0.6695"/>
              <dgm:constr type="t" for="ch" forName="arc4" refType="h" fact="0"/>
              <dgm:constr type="w" for="ch" forName="arc4" refType="w" fact="0.3305"/>
              <dgm:constr type="h" for="ch" forName="arc4" refType="h" fact="0.9357"/>
              <dgm:constr type="l" for="ch" forName="parentText1" refType="w" fact="0.7"/>
              <dgm:constr type="t" for="ch" forName="parentText1" refType="h" fact="0.8128"/>
              <dgm:constr type="w" for="ch" forName="parentText1" refType="w" fact="0.2509"/>
              <dgm:constr type="h" for="ch" forName="parentText1" refType="h" fact="0.1872"/>
              <dgm:constr type="l" for="ch" forName="parentText2" refType="w" fact="0.3792"/>
              <dgm:constr type="t" for="ch" forName="parentText2" refType="h" fact="0.8128"/>
              <dgm:constr type="w" for="ch" forName="parentText2" refType="w" fact="0.2509"/>
              <dgm:constr type="h" for="ch" forName="parentText2" refType="h" fact="0.1872"/>
              <dgm:constr type="l" for="ch" forName="parentText3" refType="w" fact="0.062"/>
              <dgm:constr type="t" for="ch" forName="parentText3" refType="h" fact="0.8128"/>
              <dgm:constr type="w" for="ch" forName="parentText3" refType="w" fact="0.2509"/>
              <dgm:constr type="h" for="ch" forName="parentText3" refType="h" fact="0.1872"/>
            </dgm:constrLst>
          </dgm:else>
        </dgm:choose>
      </dgm:if>
      <dgm:if name="Name6" axis="ch" ptType="node" func="cnt" op="gte" val="2">
        <dgm:alg type="composite">
          <dgm:param type="ar" val="1.8986"/>
        </dgm:alg>
        <dgm:choose name="Name7">
          <dgm:if name="Name8" func="var" arg="dir" op="equ" val="norm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0941"/>
              <dgm:constr type="t" for="ch" forName="leftComposite" refType="h" fact="0.1159"/>
              <dgm:constr type="w" for="ch" forName="leftComposite" refType="w" fact="0.3469"/>
              <dgm:constr type="h" for="ch" forName="leftComposite" refType="h" fact="0.6953"/>
              <dgm:constr type="l" for="ch" forName="middleComposite" refType="w" fact="0.5782"/>
              <dgm:constr type="t" for="ch" forName="middleComposite" refType="h" fact="0.1159"/>
              <dgm:constr type="w" for="ch" forName="middleComposite" refType="w" fact="0.3389"/>
              <dgm:constr type="h" for="ch" forName="middleComposite" refType="h" fact="0.6567"/>
              <dgm:constr type="l" for="ch" forName="arc1" refType="w" fact="0"/>
              <dgm:constr type="t" for="ch" forName="arc1" refType="h" fact="0"/>
              <dgm:constr type="w" for="ch" forName="arc1" refType="w" fact="0.4928"/>
              <dgm:constr type="h" for="ch" forName="arc1" refType="h" fact="0.9357"/>
              <dgm:constr type="l" for="ch" forName="arc3" refType="w" fact="0.5072"/>
              <dgm:constr type="t" for="ch" forName="arc3" refType="h" fact="0"/>
              <dgm:constr type="w" for="ch" forName="arc3" refType="w" fact="0.4928"/>
              <dgm:constr type="h" for="ch" forName="arc3" refType="h" fact="0.9357"/>
              <dgm:constr type="l" for="ch" forName="parentText1" refType="w" fact="0.0926"/>
              <dgm:constr type="t" for="ch" forName="parentText1" refType="h" fact="0.8128"/>
              <dgm:constr type="w" for="ch" forName="parentText1" refType="w" fact="0.3742"/>
              <dgm:constr type="h" for="ch" forName="parentText1" refType="h" fact="0.1872"/>
              <dgm:constr type="l" for="ch" forName="parentText2" refType="w" fact="0.5655"/>
              <dgm:constr type="t" for="ch" forName="parentText2" refType="h" fact="0.8128"/>
              <dgm:constr type="w" for="ch" forName="parentText2" refType="w" fact="0.3742"/>
              <dgm:constr type="h" for="ch" forName="parentText2" refType="h" fact="0.1872"/>
            </dgm:constrLst>
          </dgm:if>
          <dgm:else name="Name9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592"/>
              <dgm:constr type="t" for="ch" forName="leftComposite" refType="h" fact="0.1159"/>
              <dgm:constr type="w" for="ch" forName="leftComposite" refType="w" fact="0.3469"/>
              <dgm:constr type="h" for="ch" forName="leftComposite" refType="h" fact="0.6953"/>
              <dgm:constr type="l" for="ch" forName="middleComposite" refType="w" fact="0.0941"/>
              <dgm:constr type="t" for="ch" forName="middleComposite" refType="h" fact="0.1159"/>
              <dgm:constr type="w" for="ch" forName="middleComposite" refType="w" fact="0.3389"/>
              <dgm:constr type="h" for="ch" forName="middleComposite" refType="h" fact="0.6567"/>
              <dgm:constr type="l" for="ch" forName="arc1" refType="w" fact="0"/>
              <dgm:constr type="t" for="ch" forName="arc1" refType="h" fact="0"/>
              <dgm:constr type="w" for="ch" forName="arc1" refType="w" fact="0.4928"/>
              <dgm:constr type="h" for="ch" forName="arc1" refType="h" fact="0.9357"/>
              <dgm:constr type="l" for="ch" forName="arc3" refType="w" fact="0.5072"/>
              <dgm:constr type="t" for="ch" forName="arc3" refType="h" fact="0"/>
              <dgm:constr type="w" for="ch" forName="arc3" refType="w" fact="0.4928"/>
              <dgm:constr type="h" for="ch" forName="arc3" refType="h" fact="0.9357"/>
              <dgm:constr type="l" for="ch" forName="parentText2" refType="w" fact="0.0926"/>
              <dgm:constr type="t" for="ch" forName="parentText2" refType="h" fact="0.8128"/>
              <dgm:constr type="w" for="ch" forName="parentText2" refType="w" fact="0.3742"/>
              <dgm:constr type="h" for="ch" forName="parentText2" refType="h" fact="0.1872"/>
              <dgm:constr type="l" for="ch" forName="parentText1" refType="w" fact="0.5655"/>
              <dgm:constr type="t" for="ch" forName="parentText1" refType="h" fact="0.8128"/>
              <dgm:constr type="w" for="ch" forName="parentText1" refType="w" fact="0.3742"/>
              <dgm:constr type="h" for="ch" forName="parentText1" refType="h" fact="0.1872"/>
            </dgm:constrLst>
          </dgm:else>
        </dgm:choose>
      </dgm:if>
      <dgm:else name="Name10">
        <dgm:alg type="composite">
          <dgm:param type="ar" val="0.8036"/>
        </dgm:alg>
        <dgm:constrLst>
          <dgm:constr type="primFontSz" for="des" forName="parentText1" val="65"/>
          <dgm:constr type="primFontSz" for="des" forName="childText1_1" val="65"/>
          <dgm:constr type="primFontSz" for="des" forName="childText1_1" refType="primFontSz" refFor="des" refForName="parentText1" op="lte"/>
          <dgm:constr type="primFontSz" for="des" forName="childText1_2" refType="primFontSz" refFor="des" refForName="parentText1" op="lte"/>
          <dgm:constr type="primFontSz" for="des" forName="childText1_3" refType="primFontSz" refFor="des" refForName="parentText1" op="lte"/>
          <dgm:constr type="primFontSz" for="des" forName="childText1_4" refType="primFontSz" refFor="des" refForName="parentText1" op="lte"/>
          <dgm:constr type="primFontSz" for="des" forName="childText1_1" refType="primFontSz" refFor="des" refForName="parentText2" op="lte"/>
          <dgm:constr type="primFontSz" for="des" forName="childText1_2" refType="primFontSz" refFor="des" refForName="parentText2" op="lte"/>
          <dgm:constr type="primFontSz" for="des" forName="childText1_3" refType="primFontSz" refFor="des" refForName="parentText2" op="lte"/>
          <dgm:constr type="primFontSz" for="des" forName="childText1_4" refType="primFontSz" refFor="des" refForName="parentText2" op="lte"/>
          <dgm:constr type="primFontSz" for="des" forName="childText1_1" refType="primFontSz" refFor="des" refForName="parentText3" op="lte"/>
          <dgm:constr type="primFontSz" for="des" forName="childText1_2" refType="primFontSz" refFor="des" refForName="parentText3" op="lte"/>
          <dgm:constr type="primFontSz" for="des" forName="childText1_3" refType="primFontSz" refFor="des" refForName="parentText3" op="lte"/>
          <dgm:constr type="primFontSz" for="des" forName="childText1_4" refType="primFontSz" refFor="des" refForName="parentText3" op="lte"/>
          <dgm:constr type="primFontSz" for="des" forName="childText1_2" refType="primFontSz" refFor="des" refForName="childText1_1" op="equ"/>
          <dgm:constr type="primFontSz" for="des" forName="childText1_3" refType="primFontSz" refFor="des" refForName="childText1_1" op="equ"/>
          <dgm:constr type="primFontSz" for="des" forName="childText1_4" refType="primFontSz" refFor="des" refForName="childText1_1" op="equ"/>
          <dgm:constr type="l" for="ch" forName="leftComposite" refType="w" fact="0"/>
          <dgm:constr type="t" for="ch" forName="leftComposite" refType="h" fact="0.1159"/>
          <dgm:constr type="w" for="ch" forName="leftComposite" refType="w"/>
          <dgm:constr type="h" for="ch" forName="leftComposite" refType="h" fact="0.6953"/>
          <dgm:constr type="l" for="ch" forName="parentText1" refType="w" fact="0"/>
          <dgm:constr type="t" for="ch" forName="parentText1" refType="h" fact="0.8128"/>
          <dgm:constr type="w" for="ch" forName="parentText1" refType="w"/>
          <dgm:constr type="h" for="ch" forName="parentText1" refType="h" fact="0.1872"/>
        </dgm:constrLst>
      </dgm:else>
    </dgm:choose>
    <dgm:choose name="Name11">
      <dgm:if name="Name12" axis="ch" ptType="node" func="cnt" op="gte" val="1">
        <dgm:choose name="Name13">
          <dgm:if name="Name14" axis="ch" ptType="node" func="cnt" op="gte" val="2">
            <dgm:layoutNode name="arc1">
              <dgm:alg type="sp"/>
              <dgm:shape xmlns:r="http://schemas.openxmlformats.org/officeDocument/2006/relationships" rot="9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arc3">
              <dgm:alg type="sp"/>
              <dgm:shape xmlns:r="http://schemas.openxmlformats.org/officeDocument/2006/relationships" rot="27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parentText2" styleLbl="revTx">
              <dgm:varLst>
                <dgm:chMax val="4"/>
                <dgm:chPref val="3"/>
                <dgm:bulletEnabled val="1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ch 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15"/>
        </dgm:choose>
        <dgm:choose name="Name16">
          <dgm:if name="Name17" axis="ch" ptType="node" func="cnt" op="gte" val="3">
            <dgm:layoutNode name="arc2">
              <dgm:alg type="sp"/>
              <dgm:shape xmlns:r="http://schemas.openxmlformats.org/officeDocument/2006/relationships" rot="9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arc4">
              <dgm:alg type="sp"/>
              <dgm:shape xmlns:r="http://schemas.openxmlformats.org/officeDocument/2006/relationships" rot="27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parentText3" styleLbl="revTx">
              <dgm:varLst>
                <dgm:chMax val="1"/>
                <dgm:chPref val="1"/>
                <dgm:bulletEnabled val="1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ch self" ptType="node node" st="3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18"/>
        </dgm:choose>
      </dgm:if>
      <dgm:else name="Name19"/>
    </dgm:choose>
    <dgm:layoutNode name="middleComposite">
      <dgm:choose name="Name20">
        <dgm:if name="Name21" axis="ch ch" ptType="node node" st="2 1" cnt="1 0" func="cnt" op="lte" val="1">
          <dgm:alg type="composite">
            <dgm:param type="ar" val="1"/>
          </dgm:alg>
        </dgm:if>
        <dgm:if name="Name22" axis="ch ch" ptType="node node" st="2 1" cnt="1 0" func="cnt" op="equ" val="2">
          <dgm:alg type="composite">
            <dgm:param type="ar" val="1.792"/>
          </dgm:alg>
        </dgm:if>
        <dgm:if name="Name23" axis="ch ch" ptType="node node" st="2 1" cnt="1 0" func="cnt" op="equ" val="3">
          <dgm:alg type="composite">
            <dgm:param type="ar" val="1"/>
          </dgm:alg>
        </dgm:if>
        <dgm:else name="Name24">
          <dgm:alg type="composite">
            <dgm:param type="ar" val="1"/>
          </dgm:alg>
        </dgm:else>
      </dgm:choose>
      <dgm:shape xmlns:r="http://schemas.openxmlformats.org/officeDocument/2006/relationships" r:blip="">
        <dgm:adjLst/>
      </dgm:shape>
      <dgm:presOf/>
      <dgm:choose name="Name25">
        <dgm:if name="Name26" axis="ch ch" ptType="node node" st="2 1" cnt="1 0" func="cnt" op="lte" val="1">
          <dgm:constrLst>
            <dgm:constr type="ctrX" for="ch" forName="circ1" refType="w" fact="0.5"/>
            <dgm:constr type="ctrY" for="ch" forName="circ1" refType="h" fact="0.5"/>
            <dgm:constr type="w" for="ch" forName="circ1" refType="w"/>
            <dgm:constr type="h" for="ch" forName="circ1" refType="h"/>
            <dgm:constr type="l" for="ch" forName="circ1Tx" refType="w" fact="0.2"/>
            <dgm:constr type="t" for="ch" forName="circ1Tx" refType="h" fact="0.1"/>
            <dgm:constr type="w" for="ch" forName="circ1Tx" refType="w" fact="0.6"/>
            <dgm:constr type="h" for="ch" forName="circ1Tx" refType="h" fact="0.8"/>
          </dgm:constrLst>
        </dgm:if>
        <dgm:if name="Name27" axis="ch ch" ptType="node node" st="2 1" cnt="1 0" func="cnt" op="equ" val="2">
          <dgm:constrLst>
            <dgm:constr type="ctrX" for="ch" forName="circ1" refType="w" fact="0.3"/>
            <dgm:constr type="ctrY" for="ch" forName="circ1" refType="h" fact="0.5"/>
            <dgm:constr type="w" for="ch" forName="circ1" refType="w" fact="0.555"/>
            <dgm:constr type="h" for="ch" forName="circ1" refType="h" fact="0.99456"/>
            <dgm:constr type="l" for="ch" forName="circ1Tx" refType="w" fact="0.1"/>
            <dgm:constr type="t" for="ch" forName="circ1Tx" refType="h" fact="0.12"/>
            <dgm:constr type="w" for="ch" forName="circ1Tx" refType="w" fact="0.32"/>
            <dgm:constr type="h" for="ch" forName="circ1Tx" refType="h" fact="0.76"/>
            <dgm:constr type="ctrX" for="ch" forName="circ2" refType="w" fact="0.7"/>
            <dgm:constr type="ctrY" for="ch" forName="circ2" refType="h" fact="0.5"/>
            <dgm:constr type="w" for="ch" forName="circ2" refType="w" fact="0.555"/>
            <dgm:constr type="h" for="ch" forName="circ2" refType="h" fact="0.99456"/>
            <dgm:constr type="l" for="ch" forName="circ2Tx" refType="w" fact="0.58"/>
            <dgm:constr type="t" for="ch" forName="circ2Tx" refType="h" fact="0.12"/>
            <dgm:constr type="w" for="ch" forName="circ2Tx" refType="w" fact="0.32"/>
            <dgm:constr type="h" for="ch" forName="circ2Tx" refType="h" fact="0.76"/>
          </dgm:constrLst>
        </dgm:if>
        <dgm:if name="Name28" axis="ch ch" ptType="node node" st="2 1" cnt="1 0" func="cnt" op="equ" val="3">
          <dgm:constrLst>
            <dgm:constr type="ctrX" for="ch" forName="circ1" refType="w" fact="0.5"/>
            <dgm:constr type="ctrY" for="ch" forName="circ1" refType="w" fact="0.25"/>
            <dgm:constr type="w" for="ch" forName="circ1" refType="w" fact="0.6"/>
            <dgm:constr type="h" for="ch" forName="circ1" refType="h" fact="0.6"/>
            <dgm:constr type="l" for="ch" forName="circ1Tx" refType="w" fact="0.28"/>
            <dgm:constr type="t" for="ch" forName="circ1Tx" refType="h" fact="0.055"/>
            <dgm:constr type="w" for="ch" forName="circ1Tx" refType="w" fact="0.44"/>
            <dgm:constr type="h" for="ch" forName="circ1Tx" refType="h" fact="0.27"/>
            <dgm:constr type="ctrX" for="ch" forName="circ2" refType="w" fact="0.7165"/>
            <dgm:constr type="ctrY" for="ch" forName="circ2" refType="w" fact="0.625"/>
            <dgm:constr type="w" for="ch" forName="circ2" refType="w" fact="0.6"/>
            <dgm:constr type="h" for="ch" forName="circ2" refType="h" fact="0.6"/>
            <dgm:constr type="l" for="ch" forName="circ2Tx" refType="w" fact="0.6"/>
            <dgm:constr type="t" for="ch" forName="circ2Tx" refType="h" fact="0.48"/>
            <dgm:constr type="w" for="ch" forName="circ2Tx" refType="w" fact="0.36"/>
            <dgm:constr type="h" for="ch" forName="circ2Tx" refType="h" fact="0.33"/>
            <dgm:constr type="ctrX" for="ch" forName="circ3" refType="w" fact="0.2835"/>
            <dgm:constr type="ctrY" for="ch" forName="circ3" refType="w" fact="0.625"/>
            <dgm:constr type="w" for="ch" forName="circ3" refType="w" fact="0.6"/>
            <dgm:constr type="h" for="ch" forName="circ3" refType="h" fact="0.6"/>
            <dgm:constr type="l" for="ch" forName="circ3Tx" refType="w" fact="0.04"/>
            <dgm:constr type="t" for="ch" forName="circ3Tx" refType="h" fact="0.48"/>
            <dgm:constr type="w" for="ch" forName="circ3Tx" refType="w" fact="0.36"/>
            <dgm:constr type="h" for="ch" forName="circ3Tx" refType="h" fact="0.33"/>
          </dgm:constrLst>
        </dgm:if>
        <dgm:else name="Name29">
          <dgm:constrLst>
            <dgm:constr type="ctrX" for="ch" forName="circ1" refType="w" fact="0.5"/>
            <dgm:constr type="ctrY" for="ch" forName="circ1" refType="w" fact="0.27"/>
            <dgm:constr type="w" for="ch" forName="circ1" refType="w" fact="0.52"/>
            <dgm:constr type="h" for="ch" forName="circ1" refType="h" fact="0.52"/>
            <dgm:constr type="l" for="ch" forName="circ1Tx" refType="w" fact="0.3"/>
            <dgm:constr type="t" for="ch" forName="circ1Tx" refType="h" fact="0.08"/>
            <dgm:constr type="w" for="ch" forName="circ1Tx" refType="w" fact="0.4"/>
            <dgm:constr type="h" for="ch" forName="circ1Tx" refType="h" fact="0.165"/>
            <dgm:constr type="ctrX" for="ch" forName="circ2" refType="w" fact="0.73"/>
            <dgm:constr type="ctrY" for="ch" forName="circ2" refType="w" fact="0.5"/>
            <dgm:constr type="w" for="ch" forName="circ2" refType="w" fact="0.52"/>
            <dgm:constr type="h" for="ch" forName="circ2" refType="h" fact="0.52"/>
            <dgm:constr type="r" for="ch" forName="circ2Tx" refType="w" fact="0.95"/>
            <dgm:constr type="t" for="ch" forName="circ2Tx" refType="h" fact="0.3"/>
            <dgm:constr type="w" for="ch" forName="circ2Tx" refType="w" fact="0.2"/>
            <dgm:constr type="h" for="ch" forName="circ2Tx" refType="h" fact="0.4"/>
            <dgm:constr type="ctrX" for="ch" forName="circ3" refType="w" fact="0.5"/>
            <dgm:constr type="ctrY" for="ch" forName="circ3" refType="w" fact="0.73"/>
            <dgm:constr type="w" for="ch" forName="circ3" refType="w" fact="0.52"/>
            <dgm:constr type="h" for="ch" forName="circ3" refType="h" fact="0.52"/>
            <dgm:constr type="l" for="ch" forName="circ3Tx" refType="w" fact="0.3"/>
            <dgm:constr type="b" for="ch" forName="circ3Tx" refType="h" fact="0.92"/>
            <dgm:constr type="w" for="ch" forName="circ3Tx" refType="w" fact="0.4"/>
            <dgm:constr type="h" for="ch" forName="circ3Tx" refType="h" fact="0.165"/>
            <dgm:constr type="ctrX" for="ch" forName="circ4" refType="w" fact="0.27"/>
            <dgm:constr type="ctrY" for="ch" forName="circ4" refType="h" fact="0.5"/>
            <dgm:constr type="w" for="ch" forName="circ4" refType="w" fact="0.52"/>
            <dgm:constr type="h" for="ch" forName="circ4" refType="h" fact="0.52"/>
            <dgm:constr type="l" for="ch" forName="circ4Tx" refType="w" fact="0.05"/>
            <dgm:constr type="t" for="ch" forName="circ4Tx" refType="h" fact="0.3"/>
            <dgm:constr type="w" for="ch" forName="circ4Tx" refType="w" fact="0.2"/>
            <dgm:constr type="h" for="ch" forName="circ4Tx" refType="h" fact="0.4"/>
          </dgm:constrLst>
        </dgm:else>
      </dgm:choose>
      <dgm:ruleLst/>
      <dgm:forEach name="Name30" axis="ch ch" ptType="node node" st="2 1" cnt="1 1">
        <dgm:layoutNode name="circ1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1Tx" styleLbl="revTx">
          <dgm:varLst>
            <dgm:chMax val="0"/>
            <dgm:chPref val="0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  <dgm:forEach name="Name31" axis="ch ch" ptType="node node" st="2 2" cnt="1 1">
        <dgm:layoutNode name="circ2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2Tx" styleLbl="revTx">
          <dgm:varLst>
            <dgm:chMax val="0"/>
            <dgm:chPref val="0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  <dgm:forEach name="Name32" axis="ch ch" ptType="node node" st="2 3" cnt="1 1">
        <dgm:layoutNode name="circ3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3Tx" styleLbl="revTx">
          <dgm:varLst>
            <dgm:chMax val="0"/>
            <dgm:chPref val="0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  <dgm:forEach name="Name33" axis="ch ch" ptType="node node" st="2 4" cnt="1 1">
        <dgm:layoutNode name="circ4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4Tx" styleLbl="revTx">
          <dgm:varLst>
            <dgm:chMax val="0"/>
            <dgm:chPref val="0"/>
            <dgm:bulletEnabled val="1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</dgm:layoutNode>
    <dgm:layoutNode name="leftComposite">
      <dgm:choose name="Name34">
        <dgm:if name="Name35" axis="ch ch" ptType="node node" st="1 1" cnt="1 0" func="cnt" op="lte" val="1">
          <dgm:alg type="composite">
            <dgm:param type="ar" val="1.3085"/>
          </dgm:alg>
          <dgm:constrLst>
            <dgm:constr type="l" for="ch" forName="childText1_1" refType="w" fact="0.2124"/>
            <dgm:constr type="t" for="ch" forName="childText1_1" refType="h" fact="0"/>
            <dgm:constr type="w" for="ch" forName="childText1_1" refType="w" fact="0.5759"/>
            <dgm:constr type="h" for="ch" forName="childText1_1" refType="h" fact="0.7535"/>
            <dgm:constr type="l" for="ch" forName="ellipse1" refType="w" fact="0"/>
            <dgm:constr type="t" for="ch" forName="ellipse1" refType="h" fact="0.63"/>
            <dgm:constr type="w" for="ch" forName="ellipse1" refType="w" fact="0.2828"/>
            <dgm:constr type="h" for="ch" forName="ellipse1" refType="h" fact="0.37"/>
            <dgm:constr type="l" for="ch" forName="ellipse2" refType="w" fact="0.82"/>
            <dgm:constr type="t" for="ch" forName="ellipse2" refType="h" fact="0.17"/>
            <dgm:constr type="w" for="ch" forName="ellipse2" refType="w" fact="0.1645"/>
            <dgm:constr type="h" for="ch" forName="ellipse2" refType="h" fact="0.2153"/>
          </dgm:constrLst>
        </dgm:if>
        <dgm:if name="Name36" axis="ch ch" ptType="node node" st="1 1" cnt="1 0" func="cnt" op="equ" val="2">
          <dgm:alg type="composite">
            <dgm:param type="ar" val="0.8917"/>
          </dgm:alg>
          <dgm:constrLst>
            <dgm:constr type="l" for="ch" forName="childText1_1" refType="w" fact="0.1864"/>
            <dgm:constr type="t" for="ch" forName="childText1_1" refType="h" fact="0"/>
            <dgm:constr type="w" for="ch" forName="childText1_1" refType="w" fact="0.5055"/>
            <dgm:constr type="h" for="ch" forName="childText1_1" refType="h" fact="0.4507"/>
            <dgm:constr type="l" for="ch" forName="childText1_2" refType="w" fact="0.4945"/>
            <dgm:constr type="t" for="ch" forName="childText1_2" refType="h" fact="0.3929"/>
            <dgm:constr type="w" for="ch" forName="childText1_2" refType="w" fact="0.5055"/>
            <dgm:constr type="h" for="ch" forName="childText1_2" refType="h" fact="0.4507"/>
            <dgm:constr type="l" for="ch" forName="ellipse1" refType="w" fact="0"/>
            <dgm:constr type="t" for="ch" forName="ellipse1" refType="h" fact="0.3768"/>
            <dgm:constr type="w" for="ch" forName="ellipse1" refType="w" fact="0.2482"/>
            <dgm:constr type="h" for="ch" forName="ellipse1" refType="h" fact="0.2213"/>
            <dgm:constr type="l" for="ch" forName="ellipse3" refType="w" fact="0.5474"/>
            <dgm:constr type="t" for="ch" forName="ellipse3" refType="h" fact="0.8712"/>
            <dgm:constr type="w" for="ch" forName="ellipse3" refType="w" fact="0.1444"/>
            <dgm:constr type="h" for="ch" forName="ellipse3" refType="h" fact="0.1288"/>
            <dgm:constr type="l" for="ch" forName="ellipse2" refType="w" fact="0.7333"/>
            <dgm:constr type="t" for="ch" forName="ellipse2" refType="h" fact="0.0887"/>
            <dgm:constr type="w" for="ch" forName="ellipse2" refType="w" fact="0.1444"/>
            <dgm:constr type="h" for="ch" forName="ellipse2" refType="h" fact="0.1288"/>
          </dgm:constrLst>
        </dgm:if>
        <dgm:if name="Name37" axis="ch ch" ptType="node node" st="1 1" cnt="1 0" func="cnt" op="equ" val="3">
          <dgm:alg type="composite">
            <dgm:param type="ar" val="1.0811"/>
          </dgm:alg>
          <dgm:constrLst>
            <dgm:constr type="l" for="ch" forName="childText1_3" refType="w" fact="0.1649"/>
            <dgm:constr type="t" for="ch" forName="childText1_3" refType="h" fact="0.5389"/>
            <dgm:constr type="w" for="ch" forName="childText1_3" refType="w" fact="0.4265"/>
            <dgm:constr type="h" for="ch" forName="childText1_3" refType="h" fact="0.4611"/>
            <dgm:constr type="l" for="ch" forName="childText1_1" refType="w" fact="0.1573"/>
            <dgm:constr type="t" for="ch" forName="childText1_1" refType="h" fact="0"/>
            <dgm:constr type="w" for="ch" forName="childText1_1" refType="w" fact="0.4265"/>
            <dgm:constr type="h" for="ch" forName="childText1_1" refType="h" fact="0.4611"/>
            <dgm:constr type="l" for="ch" forName="childText1_2" refType="w" fact="0.5735"/>
            <dgm:constr type="t" for="ch" forName="childText1_2" refType="h" fact="0.2754"/>
            <dgm:constr type="w" for="ch" forName="childText1_2" refType="w" fact="0.4265"/>
            <dgm:constr type="h" for="ch" forName="childText1_2" refType="h" fact="0.4611"/>
            <dgm:constr type="l" for="ch" forName="ellipse1" refType="w" fact="0"/>
            <dgm:constr type="t" for="ch" forName="ellipse1" refType="h" fact="0.3855"/>
            <dgm:constr type="w" for="ch" forName="ellipse1" refType="w" fact="0.2095"/>
            <dgm:constr type="h" for="ch" forName="ellipse1" refType="h" fact="0.2264"/>
            <dgm:constr type="l" for="ch" forName="ellipse3" refType="w" fact="0.6181"/>
            <dgm:constr type="t" for="ch" forName="ellipse3" refType="h" fact="0.7647"/>
            <dgm:constr type="w" for="ch" forName="ellipse3" refType="w" fact="0.1219"/>
            <dgm:constr type="h" for="ch" forName="ellipse3" refType="h" fact="0.1317"/>
            <dgm:constr type="l" for="ch" forName="ellipse2" refType="w" fact="0.6188"/>
            <dgm:constr type="t" for="ch" forName="ellipse2" refType="h" fact="0.0907"/>
            <dgm:constr type="w" for="ch" forName="ellipse2" refType="w" fact="0.1219"/>
            <dgm:constr type="h" for="ch" forName="ellipse2" refType="h" fact="0.1317"/>
          </dgm:constrLst>
        </dgm:if>
        <dgm:else name="Name38">
          <dgm:alg type="composite">
            <dgm:param type="ar" val="0.9472"/>
          </dgm:alg>
          <dgm:constrLst>
            <dgm:constr type="l" for="ch" forName="childText1_3" refType="w" fact="0"/>
            <dgm:constr type="t" for="ch" forName="childText1_3" refType="h" fact="0.6035"/>
            <dgm:constr type="w" for="ch" forName="childText1_3" refType="w" fact="0.4186"/>
            <dgm:constr type="h" for="ch" forName="childText1_3" refType="h" fact="0.3965"/>
            <dgm:constr type="l" for="ch" forName="childText1_1" refType="w" fact="0.0981"/>
            <dgm:constr type="t" for="ch" forName="childText1_1" refType="h" fact="0"/>
            <dgm:constr type="w" for="ch" forName="childText1_1" refType="w" fact="0.4186"/>
            <dgm:constr type="h" for="ch" forName="childText1_1" refType="h" fact="0.3965"/>
            <dgm:constr type="l" for="ch" forName="childText1_2" refType="w" fact="0.5385"/>
            <dgm:constr type="t" for="ch" forName="childText1_2" refType="h" fact="0.1304"/>
            <dgm:constr type="w" for="ch" forName="childText1_2" refType="w" fact="0.4186"/>
            <dgm:constr type="h" for="ch" forName="childText1_2" refType="h" fact="0.3965"/>
            <dgm:constr type="l" for="ch" forName="ellipse4" refType="w" fact="0.3222"/>
            <dgm:constr type="t" for="ch" forName="ellipse4" refType="h" fact="0.4232"/>
            <dgm:constr type="w" for="ch" forName="ellipse4" refType="w" fact="0.2056"/>
            <dgm:constr type="h" for="ch" forName="ellipse4" refType="h" fact="0.1947"/>
            <dgm:constr type="l" for="ch" forName="ellipse1" refType="w" fact="0.1489"/>
            <dgm:constr type="t" for="ch" forName="ellipse1" refType="h" fact="0.4502"/>
            <dgm:constr type="w" for="ch" forName="ellipse1" refType="w" fact="0.1196"/>
            <dgm:constr type="h" for="ch" forName="ellipse1" refType="h" fact="0.1133"/>
            <dgm:constr type="l" for="ch" forName="ellipse2" refType="w" fact="0.5384"/>
            <dgm:constr type="t" for="ch" forName="ellipse2" refType="h" fact="0.0124"/>
            <dgm:constr type="w" for="ch" forName="ellipse2" refType="w" fact="0.1196"/>
            <dgm:constr type="h" for="ch" forName="ellipse2" refType="h" fact="0.1133"/>
            <dgm:constr type="l" for="ch" forName="childText1_4" refType="w" fact="0.4625"/>
            <dgm:constr type="t" for="ch" forName="childText1_4" refType="h" fact="0.5719"/>
            <dgm:constr type="w" for="ch" forName="childText1_4" refType="w" fact="0.4186"/>
            <dgm:constr type="h" for="ch" forName="childText1_4" refType="h" fact="0.3965"/>
            <dgm:constr type="l" for="ch" forName="ellipse3" refType="w" fact="0.8804"/>
            <dgm:constr type="t" for="ch" forName="ellipse3" refType="h" fact="0.5329"/>
            <dgm:constr type="w" for="ch" forName="ellipse3" refType="w" fact="0.1196"/>
            <dgm:constr type="h" for="ch" forName="ellipse3" refType="h" fact="0.1133"/>
            <dgm:constr type="l" for="ch" forName="ellipse5" refType="w" fact="0.0146"/>
            <dgm:constr type="t" for="ch" forName="ellipse5" refType="h" fact="0.5228"/>
            <dgm:constr type="w" for="ch" forName="ellipse5" refType="w" fact="0.0899"/>
            <dgm:constr type="h" for="ch" forName="ellipse5" refType="h" fact="0.0851"/>
          </dgm:constrLst>
        </dgm:else>
      </dgm:choose>
      <dgm:forEach name="Name39" axis="ch ch" ptType="node node" st="1 1" cnt="1 1">
        <dgm:layoutNode name="childText1_1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ellipse1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ellipse2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Name40" axis="ch ch" ptType="node node" st="1 2" cnt="1 1">
        <dgm:layoutNode name="childText1_2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ellipse3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Name41" axis="ch ch" ptType="node node" st="1 3" cnt="1 1">
        <dgm:layoutNode name="childText1_3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forEach>
      <dgm:forEach name="Name42" axis="ch ch" ptType="node node" st="1 4" cnt="1 1">
        <dgm:layoutNode name="childText1_4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ellipse4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ellipse5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</dgm:layoutNode>
    <dgm:choose name="Name43">
      <dgm:if name="Name44" axis="ch ch" ptType="node node" st="3 1" cnt="1 0" func="cnt" op="gte" val="1">
        <dgm:layoutNode name="rightChild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ch des" ptType="node node" st="3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45"/>
    </dgm:choose>
    <dgm:layoutNode name="parentText1" styleLbl="revTx">
      <dgm:varLst>
        <dgm:chMax val="4"/>
        <dgm:chPref val="3"/>
        <dgm:bulletEnabled val="1"/>
      </dgm:varLst>
      <dgm:alg type="tx"/>
      <dgm:shape xmlns:r="http://schemas.openxmlformats.org/officeDocument/2006/relationships" type="rect" r:blip="">
        <dgm:adjLst/>
      </dgm:shape>
      <dgm:presOf axis="ch self" ptType="node node" st="1 1" cnt="1 0"/>
      <dgm:constrLst>
        <dgm:constr type="lMarg" refType="primFontSz" fact="0.3"/>
        <dgm:constr type="rMarg" refType="primFontSz" fact="0.3"/>
        <dgm:constr type="tMarg" refType="primFontSz" fact="0.3"/>
        <dgm:constr type="bMarg" refType="primFontSz" fact="0.3"/>
      </dgm:constrLst>
      <dgm:ruleLst>
        <dgm:rule type="primFontSz" val="5" fact="NaN" max="NaN"/>
      </dgm:ruleLst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PhasedProcess">
  <dgm:title val=""/>
  <dgm:desc val=""/>
  <dgm:catLst>
    <dgm:cat type="process" pri="1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6" srcId="10" destId="11" srcOrd="0" destOrd="0"/>
        <dgm:cxn modelId="17" srcId="10" destId="12" srcOrd="1" destOrd="0"/>
        <dgm:cxn modelId="18" srcId="10" destId="13" srcOrd="2" destOrd="0"/>
        <dgm:cxn modelId="50" srcId="0" destId="20" srcOrd="1" destOrd="0"/>
        <dgm:cxn modelId="60" srcId="0" destId="30" srcOrd="2" destOrd="0"/>
        <dgm:cxn modelId="32" srcId="30" destId="31" srcOrd="0" destOrd="0"/>
        <dgm:cxn modelId="26" srcId="20" destId="21" srcOrd="0" destOrd="0"/>
        <dgm:cxn modelId="27" srcId="20" destId="2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6" srcId="10" destId="11" srcOrd="0" destOrd="0"/>
        <dgm:cxn modelId="17" srcId="10" destId="12" srcOrd="1" destOrd="0"/>
        <dgm:cxn modelId="18" srcId="10" destId="13" srcOrd="2" destOrd="0"/>
        <dgm:cxn modelId="50" srcId="0" destId="20" srcOrd="1" destOrd="0"/>
        <dgm:cxn modelId="60" srcId="0" destId="30" srcOrd="2" destOrd="0"/>
        <dgm:cxn modelId="32" srcId="30" destId="31" srcOrd="0" destOrd="0"/>
        <dgm:cxn modelId="26" srcId="20" destId="21" srcOrd="0" destOrd="0"/>
        <dgm:cxn modelId="27" srcId="20" destId="2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6" srcId="10" destId="11" srcOrd="0" destOrd="0"/>
        <dgm:cxn modelId="17" srcId="10" destId="12" srcOrd="1" destOrd="0"/>
        <dgm:cxn modelId="18" srcId="10" destId="13" srcOrd="2" destOrd="0"/>
        <dgm:cxn modelId="50" srcId="0" destId="20" srcOrd="1" destOrd="0"/>
        <dgm:cxn modelId="60" srcId="0" destId="30" srcOrd="2" destOrd="0"/>
        <dgm:cxn modelId="32" srcId="30" destId="31" srcOrd="0" destOrd="0"/>
        <dgm:cxn modelId="26" srcId="20" destId="21" srcOrd="0" destOrd="0"/>
        <dgm:cxn modelId="27" srcId="20" destId="22" srcOrd="1" destOrd="0"/>
      </dgm:cxnLst>
      <dgm:bg/>
      <dgm:whole/>
    </dgm:dataModel>
  </dgm:clrData>
  <dgm:layoutNode name="Name0">
    <dgm:varLst>
      <dgm:chMax val="3"/>
      <dgm:chPref val="3"/>
      <dgm:bulletEnabled val="1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gte" val="3">
        <dgm:alg type="composite">
          <dgm:param type="ar" val="2.8316"/>
        </dgm:alg>
        <dgm:choose name="Name3">
          <dgm:if name="Name4" func="var" arg="dir" op="equ" val="norm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parentText3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rightChild" refType="primFontSz" refFor="des" refForName="parentText1" op="lte"/>
              <dgm:constr type="primFontSz" for="des" forName="rightChild" refType="primFontSz" refFor="des" refForName="parentText2" op="lte"/>
              <dgm:constr type="primFontSz" for="des" forName="rightChild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0567"/>
              <dgm:constr type="t" for="ch" forName="leftComposite" refType="h" fact="0.1159"/>
              <dgm:constr type="w" for="ch" forName="leftComposite" refType="w" fact="0.2455"/>
              <dgm:constr type="h" for="ch" forName="leftComposite" refType="h" fact="0.6953"/>
              <dgm:constr type="l" for="ch" forName="middleComposite" refType="w" fact="0.365"/>
              <dgm:constr type="t" for="ch" forName="middleComposite" refType="h" fact="0.1545"/>
              <dgm:constr type="w" for="ch" forName="middleComposite" refType="w" fact="0.2728"/>
              <dgm:constr type="h" for="ch" forName="middleComposite" refType="h" fact="0.6567"/>
              <dgm:constr type="l" for="ch" forName="arc1" refType="w" fact="0"/>
              <dgm:constr type="t" for="ch" forName="arc1" refType="h" fact="0"/>
              <dgm:constr type="w" for="ch" forName="arc1" refType="w" fact="0.3305"/>
              <dgm:constr type="h" for="ch" forName="arc1" refType="h" fact="0.9357"/>
              <dgm:constr type="l" for="ch" forName="arc2" refType="w" fact="0.3295"/>
              <dgm:constr type="t" for="ch" forName="arc2" refType="h" fact="0"/>
              <dgm:constr type="w" for="ch" forName="arc2" refType="w" fact="0.3305"/>
              <dgm:constr type="h" for="ch" forName="arc2" refType="h" fact="0.9357"/>
              <dgm:constr type="l" for="ch" forName="arc3" refType="w" fact="0.3401"/>
              <dgm:constr type="t" for="ch" forName="arc3" refType="h" fact="0"/>
              <dgm:constr type="w" for="ch" forName="arc3" refType="w" fact="0.3305"/>
              <dgm:constr type="h" for="ch" forName="arc3" refType="h" fact="0.9357"/>
              <dgm:constr type="l" for="ch" forName="arc4" refType="w" fact="0.6695"/>
              <dgm:constr type="t" for="ch" forName="arc4" refType="h" fact="0"/>
              <dgm:constr type="w" for="ch" forName="arc4" refType="w" fact="0.3305"/>
              <dgm:constr type="h" for="ch" forName="arc4" refType="h" fact="0.9357"/>
              <dgm:constr type="l" for="ch" forName="rightChild" refType="w" fact="0.713"/>
              <dgm:constr type="t" for="ch" forName="rightChild" refType="h" fact="0.1934"/>
              <dgm:constr type="w" for="ch" forName="rightChild" refType="w" fact="0.193"/>
              <dgm:constr type="h" for="ch" forName="rightChild" refType="h" fact="0.5464"/>
              <dgm:constr type="l" for="ch" forName="parentText1" refType="w" fact="0.0621"/>
              <dgm:constr type="t" for="ch" forName="parentText1" refType="h" fact="0.8128"/>
              <dgm:constr type="w" for="ch" forName="parentText1" refType="w" fact="0.2509"/>
              <dgm:constr type="h" for="ch" forName="parentText1" refType="h" fact="0.1872"/>
              <dgm:constr type="l" for="ch" forName="parentText2" refType="w" fact="0.3792"/>
              <dgm:constr type="t" for="ch" forName="parentText2" refType="h" fact="0.8128"/>
              <dgm:constr type="w" for="ch" forName="parentText2" refType="w" fact="0.2509"/>
              <dgm:constr type="h" for="ch" forName="parentText2" refType="h" fact="0.1872"/>
              <dgm:constr type="l" for="ch" forName="parentText3" refType="w" fact="0.6845"/>
              <dgm:constr type="t" for="ch" forName="parentText3" refType="h" fact="0.8128"/>
              <dgm:constr type="w" for="ch" forName="parentText3" refType="w" fact="0.2509"/>
              <dgm:constr type="h" for="ch" forName="parentText3" refType="h" fact="0.1872"/>
            </dgm:constrLst>
          </dgm:if>
          <dgm:else name="Name5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parentText3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rightChild" refType="primFontSz" refFor="des" refForName="parentText1" op="lte"/>
              <dgm:constr type="primFontSz" for="des" forName="rightChild" refType="primFontSz" refFor="des" refForName="parentText2" op="lte"/>
              <dgm:constr type="primFontSz" for="des" forName="rightChild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72"/>
              <dgm:constr type="t" for="ch" forName="leftComposite" refType="h" fact="0.1159"/>
              <dgm:constr type="w" for="ch" forName="leftComposite" refType="w" fact="0.2455"/>
              <dgm:constr type="h" for="ch" forName="leftComposite" refType="h" fact="0.6953"/>
              <dgm:constr type="l" for="ch" forName="middleComposite" refType="w" fact="0.365"/>
              <dgm:constr type="t" for="ch" forName="middleComposite" refType="h" fact="0.1545"/>
              <dgm:constr type="w" for="ch" forName="middleComposite" refType="w" fact="0.2728"/>
              <dgm:constr type="h" for="ch" forName="middleComposite" refType="h" fact="0.6567"/>
              <dgm:constr type="l" for="ch" forName="rightChild" refType="w" fact="0.09"/>
              <dgm:constr type="t" for="ch" forName="rightChild" refType="h" fact="0.1934"/>
              <dgm:constr type="w" for="ch" forName="rightChild" refType="w" fact="0.193"/>
              <dgm:constr type="h" for="ch" forName="rightChild" refType="h" fact="0.5464"/>
              <dgm:constr type="l" for="ch" forName="arc1" refType="w" fact="0"/>
              <dgm:constr type="t" for="ch" forName="arc1" refType="h" fact="0"/>
              <dgm:constr type="w" for="ch" forName="arc1" refType="w" fact="0.3305"/>
              <dgm:constr type="h" for="ch" forName="arc1" refType="h" fact="0.9357"/>
              <dgm:constr type="l" for="ch" forName="arc2" refType="w" fact="0.3295"/>
              <dgm:constr type="t" for="ch" forName="arc2" refType="h" fact="0"/>
              <dgm:constr type="w" for="ch" forName="arc2" refType="w" fact="0.3305"/>
              <dgm:constr type="h" for="ch" forName="arc2" refType="h" fact="0.9357"/>
              <dgm:constr type="l" for="ch" forName="arc3" refType="w" fact="0.3401"/>
              <dgm:constr type="t" for="ch" forName="arc3" refType="h" fact="0"/>
              <dgm:constr type="w" for="ch" forName="arc3" refType="w" fact="0.3305"/>
              <dgm:constr type="h" for="ch" forName="arc3" refType="h" fact="0.9357"/>
              <dgm:constr type="l" for="ch" forName="arc4" refType="w" fact="0.6695"/>
              <dgm:constr type="t" for="ch" forName="arc4" refType="h" fact="0"/>
              <dgm:constr type="w" for="ch" forName="arc4" refType="w" fact="0.3305"/>
              <dgm:constr type="h" for="ch" forName="arc4" refType="h" fact="0.9357"/>
              <dgm:constr type="l" for="ch" forName="parentText1" refType="w" fact="0.7"/>
              <dgm:constr type="t" for="ch" forName="parentText1" refType="h" fact="0.8128"/>
              <dgm:constr type="w" for="ch" forName="parentText1" refType="w" fact="0.2509"/>
              <dgm:constr type="h" for="ch" forName="parentText1" refType="h" fact="0.1872"/>
              <dgm:constr type="l" for="ch" forName="parentText2" refType="w" fact="0.3792"/>
              <dgm:constr type="t" for="ch" forName="parentText2" refType="h" fact="0.8128"/>
              <dgm:constr type="w" for="ch" forName="parentText2" refType="w" fact="0.2509"/>
              <dgm:constr type="h" for="ch" forName="parentText2" refType="h" fact="0.1872"/>
              <dgm:constr type="l" for="ch" forName="parentText3" refType="w" fact="0.062"/>
              <dgm:constr type="t" for="ch" forName="parentText3" refType="h" fact="0.8128"/>
              <dgm:constr type="w" for="ch" forName="parentText3" refType="w" fact="0.2509"/>
              <dgm:constr type="h" for="ch" forName="parentText3" refType="h" fact="0.1872"/>
            </dgm:constrLst>
          </dgm:else>
        </dgm:choose>
      </dgm:if>
      <dgm:if name="Name6" axis="ch" ptType="node" func="cnt" op="gte" val="2">
        <dgm:alg type="composite">
          <dgm:param type="ar" val="1.8986"/>
        </dgm:alg>
        <dgm:choose name="Name7">
          <dgm:if name="Name8" func="var" arg="dir" op="equ" val="norm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0941"/>
              <dgm:constr type="t" for="ch" forName="leftComposite" refType="h" fact="0.1159"/>
              <dgm:constr type="w" for="ch" forName="leftComposite" refType="w" fact="0.3469"/>
              <dgm:constr type="h" for="ch" forName="leftComposite" refType="h" fact="0.6953"/>
              <dgm:constr type="l" for="ch" forName="middleComposite" refType="w" fact="0.5782"/>
              <dgm:constr type="t" for="ch" forName="middleComposite" refType="h" fact="0.1159"/>
              <dgm:constr type="w" for="ch" forName="middleComposite" refType="w" fact="0.3389"/>
              <dgm:constr type="h" for="ch" forName="middleComposite" refType="h" fact="0.6567"/>
              <dgm:constr type="l" for="ch" forName="arc1" refType="w" fact="0"/>
              <dgm:constr type="t" for="ch" forName="arc1" refType="h" fact="0"/>
              <dgm:constr type="w" for="ch" forName="arc1" refType="w" fact="0.4928"/>
              <dgm:constr type="h" for="ch" forName="arc1" refType="h" fact="0.9357"/>
              <dgm:constr type="l" for="ch" forName="arc3" refType="w" fact="0.5072"/>
              <dgm:constr type="t" for="ch" forName="arc3" refType="h" fact="0"/>
              <dgm:constr type="w" for="ch" forName="arc3" refType="w" fact="0.4928"/>
              <dgm:constr type="h" for="ch" forName="arc3" refType="h" fact="0.9357"/>
              <dgm:constr type="l" for="ch" forName="parentText1" refType="w" fact="0.0926"/>
              <dgm:constr type="t" for="ch" forName="parentText1" refType="h" fact="0.8128"/>
              <dgm:constr type="w" for="ch" forName="parentText1" refType="w" fact="0.3742"/>
              <dgm:constr type="h" for="ch" forName="parentText1" refType="h" fact="0.1872"/>
              <dgm:constr type="l" for="ch" forName="parentText2" refType="w" fact="0.5655"/>
              <dgm:constr type="t" for="ch" forName="parentText2" refType="h" fact="0.8128"/>
              <dgm:constr type="w" for="ch" forName="parentText2" refType="w" fact="0.3742"/>
              <dgm:constr type="h" for="ch" forName="parentText2" refType="h" fact="0.1872"/>
            </dgm:constrLst>
          </dgm:if>
          <dgm:else name="Name9">
            <dgm:constrLst>
              <dgm:constr type="primFontSz" for="des" forName="parentText1" val="65"/>
              <dgm:constr type="primFontSz" for="des" forName="childText1_1" val="65"/>
              <dgm:constr type="primFontSz" for="des" forName="circ1Tx" val="65"/>
              <dgm:constr type="primFontSz" for="des" forName="parentText2" refType="primFontSz" refFor="des" refForName="parentText1" op="equ"/>
              <dgm:constr type="primFontSz" for="des" forName="childText1_1" refType="primFontSz" refFor="des" refForName="parentText1" op="lte"/>
              <dgm:constr type="primFontSz" for="des" forName="childText1_2" refType="primFontSz" refFor="des" refForName="parentText1" op="lte"/>
              <dgm:constr type="primFontSz" for="des" forName="childText1_3" refType="primFontSz" refFor="des" refForName="parentText1" op="lte"/>
              <dgm:constr type="primFontSz" for="des" forName="childText1_4" refType="primFontSz" refFor="des" refForName="parentText1" op="lte"/>
              <dgm:constr type="primFontSz" for="des" forName="childText1_1" refType="primFontSz" refFor="des" refForName="parentText2" op="lte"/>
              <dgm:constr type="primFontSz" for="des" forName="childText1_2" refType="primFontSz" refFor="des" refForName="parentText2" op="lte"/>
              <dgm:constr type="primFontSz" for="des" forName="childText1_3" refType="primFontSz" refFor="des" refForName="parentText2" op="lte"/>
              <dgm:constr type="primFontSz" for="des" forName="childText1_4" refType="primFontSz" refFor="des" refForName="parentText2" op="lte"/>
              <dgm:constr type="primFontSz" for="des" forName="childText1_1" refType="primFontSz" refFor="des" refForName="parentText3" op="lte"/>
              <dgm:constr type="primFontSz" for="des" forName="childText1_2" refType="primFontSz" refFor="des" refForName="parentText3" op="lte"/>
              <dgm:constr type="primFontSz" for="des" forName="childText1_3" refType="primFontSz" refFor="des" refForName="parentText3" op="lte"/>
              <dgm:constr type="primFontSz" for="des" forName="childText1_4" refType="primFontSz" refFor="des" refForName="parentText3" op="lte"/>
              <dgm:constr type="primFontSz" for="des" forName="circ1Tx" refType="primFontSz" refFor="des" refForName="parentText1" op="lte"/>
              <dgm:constr type="primFontSz" for="des" forName="circ2Tx" refType="primFontSz" refFor="des" refForName="parentText1" op="lte"/>
              <dgm:constr type="primFontSz" for="des" forName="circ3Tx" refType="primFontSz" refFor="des" refForName="parentText1" op="lte"/>
              <dgm:constr type="primFontSz" for="des" forName="circ4Tx" refType="primFontSz" refFor="des" refForName="parentText1" op="lte"/>
              <dgm:constr type="primFontSz" for="des" forName="circ1Tx" refType="primFontSz" refFor="des" refForName="parentText2" op="lte"/>
              <dgm:constr type="primFontSz" for="des" forName="circ2Tx" refType="primFontSz" refFor="des" refForName="parentText2" op="lte"/>
              <dgm:constr type="primFontSz" for="des" forName="circ3Tx" refType="primFontSz" refFor="des" refForName="parentText2" op="lte"/>
              <dgm:constr type="primFontSz" for="des" forName="circ4Tx" refType="primFontSz" refFor="des" refForName="parentText2" op="lte"/>
              <dgm:constr type="primFontSz" for="des" forName="circ1Tx" refType="primFontSz" refFor="des" refForName="parentText3" op="lte"/>
              <dgm:constr type="primFontSz" for="des" forName="circ2Tx" refType="primFontSz" refFor="des" refForName="parentText3" op="lte"/>
              <dgm:constr type="primFontSz" for="des" forName="circ3Tx" refType="primFontSz" refFor="des" refForName="parentText3" op="lte"/>
              <dgm:constr type="primFontSz" for="des" forName="circ4Tx" refType="primFontSz" refFor="des" refForName="parentText3" op="lte"/>
              <dgm:constr type="primFontSz" for="des" forName="childText1_2" refType="primFontSz" refFor="des" refForName="childText1_1" op="equ"/>
              <dgm:constr type="primFontSz" for="des" forName="childText1_3" refType="primFontSz" refFor="des" refForName="childText1_1" op="equ"/>
              <dgm:constr type="primFontSz" for="des" forName="childText1_4" refType="primFontSz" refFor="des" refForName="childText1_1" op="equ"/>
              <dgm:constr type="primFontSz" for="des" forName="circ2Tx" refType="primFontSz" refFor="des" refForName="circ1Tx" op="equ"/>
              <dgm:constr type="primFontSz" for="des" forName="circ3Tx" refType="primFontSz" refFor="des" refForName="circ1Tx" op="equ"/>
              <dgm:constr type="primFontSz" for="des" forName="circ4Tx" refType="primFontSz" refFor="des" refForName="circ1Tx" op="equ"/>
              <dgm:constr type="l" for="ch" forName="leftComposite" refType="w" fact="0.592"/>
              <dgm:constr type="t" for="ch" forName="leftComposite" refType="h" fact="0.1159"/>
              <dgm:constr type="w" for="ch" forName="leftComposite" refType="w" fact="0.3469"/>
              <dgm:constr type="h" for="ch" forName="leftComposite" refType="h" fact="0.6953"/>
              <dgm:constr type="l" for="ch" forName="middleComposite" refType="w" fact="0.0941"/>
              <dgm:constr type="t" for="ch" forName="middleComposite" refType="h" fact="0.1159"/>
              <dgm:constr type="w" for="ch" forName="middleComposite" refType="w" fact="0.3389"/>
              <dgm:constr type="h" for="ch" forName="middleComposite" refType="h" fact="0.6567"/>
              <dgm:constr type="l" for="ch" forName="arc1" refType="w" fact="0"/>
              <dgm:constr type="t" for="ch" forName="arc1" refType="h" fact="0"/>
              <dgm:constr type="w" for="ch" forName="arc1" refType="w" fact="0.4928"/>
              <dgm:constr type="h" for="ch" forName="arc1" refType="h" fact="0.9357"/>
              <dgm:constr type="l" for="ch" forName="arc3" refType="w" fact="0.5072"/>
              <dgm:constr type="t" for="ch" forName="arc3" refType="h" fact="0"/>
              <dgm:constr type="w" for="ch" forName="arc3" refType="w" fact="0.4928"/>
              <dgm:constr type="h" for="ch" forName="arc3" refType="h" fact="0.9357"/>
              <dgm:constr type="l" for="ch" forName="parentText2" refType="w" fact="0.0926"/>
              <dgm:constr type="t" for="ch" forName="parentText2" refType="h" fact="0.8128"/>
              <dgm:constr type="w" for="ch" forName="parentText2" refType="w" fact="0.3742"/>
              <dgm:constr type="h" for="ch" forName="parentText2" refType="h" fact="0.1872"/>
              <dgm:constr type="l" for="ch" forName="parentText1" refType="w" fact="0.5655"/>
              <dgm:constr type="t" for="ch" forName="parentText1" refType="h" fact="0.8128"/>
              <dgm:constr type="w" for="ch" forName="parentText1" refType="w" fact="0.3742"/>
              <dgm:constr type="h" for="ch" forName="parentText1" refType="h" fact="0.1872"/>
            </dgm:constrLst>
          </dgm:else>
        </dgm:choose>
      </dgm:if>
      <dgm:else name="Name10">
        <dgm:alg type="composite">
          <dgm:param type="ar" val="0.8036"/>
        </dgm:alg>
        <dgm:constrLst>
          <dgm:constr type="primFontSz" for="des" forName="parentText1" val="65"/>
          <dgm:constr type="primFontSz" for="des" forName="childText1_1" val="65"/>
          <dgm:constr type="primFontSz" for="des" forName="childText1_1" refType="primFontSz" refFor="des" refForName="parentText1" op="lte"/>
          <dgm:constr type="primFontSz" for="des" forName="childText1_2" refType="primFontSz" refFor="des" refForName="parentText1" op="lte"/>
          <dgm:constr type="primFontSz" for="des" forName="childText1_3" refType="primFontSz" refFor="des" refForName="parentText1" op="lte"/>
          <dgm:constr type="primFontSz" for="des" forName="childText1_4" refType="primFontSz" refFor="des" refForName="parentText1" op="lte"/>
          <dgm:constr type="primFontSz" for="des" forName="childText1_1" refType="primFontSz" refFor="des" refForName="parentText2" op="lte"/>
          <dgm:constr type="primFontSz" for="des" forName="childText1_2" refType="primFontSz" refFor="des" refForName="parentText2" op="lte"/>
          <dgm:constr type="primFontSz" for="des" forName="childText1_3" refType="primFontSz" refFor="des" refForName="parentText2" op="lte"/>
          <dgm:constr type="primFontSz" for="des" forName="childText1_4" refType="primFontSz" refFor="des" refForName="parentText2" op="lte"/>
          <dgm:constr type="primFontSz" for="des" forName="childText1_1" refType="primFontSz" refFor="des" refForName="parentText3" op="lte"/>
          <dgm:constr type="primFontSz" for="des" forName="childText1_2" refType="primFontSz" refFor="des" refForName="parentText3" op="lte"/>
          <dgm:constr type="primFontSz" for="des" forName="childText1_3" refType="primFontSz" refFor="des" refForName="parentText3" op="lte"/>
          <dgm:constr type="primFontSz" for="des" forName="childText1_4" refType="primFontSz" refFor="des" refForName="parentText3" op="lte"/>
          <dgm:constr type="primFontSz" for="des" forName="childText1_2" refType="primFontSz" refFor="des" refForName="childText1_1" op="equ"/>
          <dgm:constr type="primFontSz" for="des" forName="childText1_3" refType="primFontSz" refFor="des" refForName="childText1_1" op="equ"/>
          <dgm:constr type="primFontSz" for="des" forName="childText1_4" refType="primFontSz" refFor="des" refForName="childText1_1" op="equ"/>
          <dgm:constr type="l" for="ch" forName="leftComposite" refType="w" fact="0"/>
          <dgm:constr type="t" for="ch" forName="leftComposite" refType="h" fact="0.1159"/>
          <dgm:constr type="w" for="ch" forName="leftComposite" refType="w"/>
          <dgm:constr type="h" for="ch" forName="leftComposite" refType="h" fact="0.6953"/>
          <dgm:constr type="l" for="ch" forName="parentText1" refType="w" fact="0"/>
          <dgm:constr type="t" for="ch" forName="parentText1" refType="h" fact="0.8128"/>
          <dgm:constr type="w" for="ch" forName="parentText1" refType="w"/>
          <dgm:constr type="h" for="ch" forName="parentText1" refType="h" fact="0.1872"/>
        </dgm:constrLst>
      </dgm:else>
    </dgm:choose>
    <dgm:choose name="Name11">
      <dgm:if name="Name12" axis="ch" ptType="node" func="cnt" op="gte" val="1">
        <dgm:choose name="Name13">
          <dgm:if name="Name14" axis="ch" ptType="node" func="cnt" op="gte" val="2">
            <dgm:layoutNode name="arc1">
              <dgm:alg type="sp"/>
              <dgm:shape xmlns:r="http://schemas.openxmlformats.org/officeDocument/2006/relationships" rot="9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arc3">
              <dgm:alg type="sp"/>
              <dgm:shape xmlns:r="http://schemas.openxmlformats.org/officeDocument/2006/relationships" rot="27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parentText2" styleLbl="revTx">
              <dgm:varLst>
                <dgm:chMax val="4"/>
                <dgm:chPref val="3"/>
                <dgm:bulletEnabled val="1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ch 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15"/>
        </dgm:choose>
        <dgm:choose name="Name16">
          <dgm:if name="Name17" axis="ch" ptType="node" func="cnt" op="gte" val="3">
            <dgm:layoutNode name="arc2">
              <dgm:alg type="sp"/>
              <dgm:shape xmlns:r="http://schemas.openxmlformats.org/officeDocument/2006/relationships" rot="9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arc4">
              <dgm:alg type="sp"/>
              <dgm:shape xmlns:r="http://schemas.openxmlformats.org/officeDocument/2006/relationships" rot="270" type="blockArc" r:blip="">
                <dgm:adjLst>
                  <dgm:adj idx="1" val="-135"/>
                  <dgm:adj idx="2" val="-45"/>
                  <dgm:adj idx="3" val="0.0496"/>
                </dgm:adjLst>
              </dgm:shape>
              <dgm:presOf/>
            </dgm:layoutNode>
            <dgm:layoutNode name="parentText3" styleLbl="revTx">
              <dgm:varLst>
                <dgm:chMax val="1"/>
                <dgm:chPref val="1"/>
                <dgm:bulletEnabled val="1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ch self" ptType="node node" st="3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18"/>
        </dgm:choose>
      </dgm:if>
      <dgm:else name="Name19"/>
    </dgm:choose>
    <dgm:layoutNode name="middleComposite">
      <dgm:choose name="Name20">
        <dgm:if name="Name21" axis="ch ch" ptType="node node" st="2 1" cnt="1 0" func="cnt" op="lte" val="1">
          <dgm:alg type="composite">
            <dgm:param type="ar" val="1"/>
          </dgm:alg>
        </dgm:if>
        <dgm:if name="Name22" axis="ch ch" ptType="node node" st="2 1" cnt="1 0" func="cnt" op="equ" val="2">
          <dgm:alg type="composite">
            <dgm:param type="ar" val="1.792"/>
          </dgm:alg>
        </dgm:if>
        <dgm:if name="Name23" axis="ch ch" ptType="node node" st="2 1" cnt="1 0" func="cnt" op="equ" val="3">
          <dgm:alg type="composite">
            <dgm:param type="ar" val="1"/>
          </dgm:alg>
        </dgm:if>
        <dgm:else name="Name24">
          <dgm:alg type="composite">
            <dgm:param type="ar" val="1"/>
          </dgm:alg>
        </dgm:else>
      </dgm:choose>
      <dgm:shape xmlns:r="http://schemas.openxmlformats.org/officeDocument/2006/relationships" r:blip="">
        <dgm:adjLst/>
      </dgm:shape>
      <dgm:presOf/>
      <dgm:choose name="Name25">
        <dgm:if name="Name26" axis="ch ch" ptType="node node" st="2 1" cnt="1 0" func="cnt" op="lte" val="1">
          <dgm:constrLst>
            <dgm:constr type="ctrX" for="ch" forName="circ1" refType="w" fact="0.5"/>
            <dgm:constr type="ctrY" for="ch" forName="circ1" refType="h" fact="0.5"/>
            <dgm:constr type="w" for="ch" forName="circ1" refType="w"/>
            <dgm:constr type="h" for="ch" forName="circ1" refType="h"/>
            <dgm:constr type="l" for="ch" forName="circ1Tx" refType="w" fact="0.2"/>
            <dgm:constr type="t" for="ch" forName="circ1Tx" refType="h" fact="0.1"/>
            <dgm:constr type="w" for="ch" forName="circ1Tx" refType="w" fact="0.6"/>
            <dgm:constr type="h" for="ch" forName="circ1Tx" refType="h" fact="0.8"/>
          </dgm:constrLst>
        </dgm:if>
        <dgm:if name="Name27" axis="ch ch" ptType="node node" st="2 1" cnt="1 0" func="cnt" op="equ" val="2">
          <dgm:constrLst>
            <dgm:constr type="ctrX" for="ch" forName="circ1" refType="w" fact="0.3"/>
            <dgm:constr type="ctrY" for="ch" forName="circ1" refType="h" fact="0.5"/>
            <dgm:constr type="w" for="ch" forName="circ1" refType="w" fact="0.555"/>
            <dgm:constr type="h" for="ch" forName="circ1" refType="h" fact="0.99456"/>
            <dgm:constr type="l" for="ch" forName="circ1Tx" refType="w" fact="0.1"/>
            <dgm:constr type="t" for="ch" forName="circ1Tx" refType="h" fact="0.12"/>
            <dgm:constr type="w" for="ch" forName="circ1Tx" refType="w" fact="0.32"/>
            <dgm:constr type="h" for="ch" forName="circ1Tx" refType="h" fact="0.76"/>
            <dgm:constr type="ctrX" for="ch" forName="circ2" refType="w" fact="0.7"/>
            <dgm:constr type="ctrY" for="ch" forName="circ2" refType="h" fact="0.5"/>
            <dgm:constr type="w" for="ch" forName="circ2" refType="w" fact="0.555"/>
            <dgm:constr type="h" for="ch" forName="circ2" refType="h" fact="0.99456"/>
            <dgm:constr type="l" for="ch" forName="circ2Tx" refType="w" fact="0.58"/>
            <dgm:constr type="t" for="ch" forName="circ2Tx" refType="h" fact="0.12"/>
            <dgm:constr type="w" for="ch" forName="circ2Tx" refType="w" fact="0.32"/>
            <dgm:constr type="h" for="ch" forName="circ2Tx" refType="h" fact="0.76"/>
          </dgm:constrLst>
        </dgm:if>
        <dgm:if name="Name28" axis="ch ch" ptType="node node" st="2 1" cnt="1 0" func="cnt" op="equ" val="3">
          <dgm:constrLst>
            <dgm:constr type="ctrX" for="ch" forName="circ1" refType="w" fact="0.5"/>
            <dgm:constr type="ctrY" for="ch" forName="circ1" refType="w" fact="0.25"/>
            <dgm:constr type="w" for="ch" forName="circ1" refType="w" fact="0.6"/>
            <dgm:constr type="h" for="ch" forName="circ1" refType="h" fact="0.6"/>
            <dgm:constr type="l" for="ch" forName="circ1Tx" refType="w" fact="0.28"/>
            <dgm:constr type="t" for="ch" forName="circ1Tx" refType="h" fact="0.055"/>
            <dgm:constr type="w" for="ch" forName="circ1Tx" refType="w" fact="0.44"/>
            <dgm:constr type="h" for="ch" forName="circ1Tx" refType="h" fact="0.27"/>
            <dgm:constr type="ctrX" for="ch" forName="circ2" refType="w" fact="0.7165"/>
            <dgm:constr type="ctrY" for="ch" forName="circ2" refType="w" fact="0.625"/>
            <dgm:constr type="w" for="ch" forName="circ2" refType="w" fact="0.6"/>
            <dgm:constr type="h" for="ch" forName="circ2" refType="h" fact="0.6"/>
            <dgm:constr type="l" for="ch" forName="circ2Tx" refType="w" fact="0.6"/>
            <dgm:constr type="t" for="ch" forName="circ2Tx" refType="h" fact="0.48"/>
            <dgm:constr type="w" for="ch" forName="circ2Tx" refType="w" fact="0.36"/>
            <dgm:constr type="h" for="ch" forName="circ2Tx" refType="h" fact="0.33"/>
            <dgm:constr type="ctrX" for="ch" forName="circ3" refType="w" fact="0.2835"/>
            <dgm:constr type="ctrY" for="ch" forName="circ3" refType="w" fact="0.625"/>
            <dgm:constr type="w" for="ch" forName="circ3" refType="w" fact="0.6"/>
            <dgm:constr type="h" for="ch" forName="circ3" refType="h" fact="0.6"/>
            <dgm:constr type="l" for="ch" forName="circ3Tx" refType="w" fact="0.04"/>
            <dgm:constr type="t" for="ch" forName="circ3Tx" refType="h" fact="0.48"/>
            <dgm:constr type="w" for="ch" forName="circ3Tx" refType="w" fact="0.36"/>
            <dgm:constr type="h" for="ch" forName="circ3Tx" refType="h" fact="0.33"/>
          </dgm:constrLst>
        </dgm:if>
        <dgm:else name="Name29">
          <dgm:constrLst>
            <dgm:constr type="ctrX" for="ch" forName="circ1" refType="w" fact="0.5"/>
            <dgm:constr type="ctrY" for="ch" forName="circ1" refType="w" fact="0.27"/>
            <dgm:constr type="w" for="ch" forName="circ1" refType="w" fact="0.52"/>
            <dgm:constr type="h" for="ch" forName="circ1" refType="h" fact="0.52"/>
            <dgm:constr type="l" for="ch" forName="circ1Tx" refType="w" fact="0.3"/>
            <dgm:constr type="t" for="ch" forName="circ1Tx" refType="h" fact="0.08"/>
            <dgm:constr type="w" for="ch" forName="circ1Tx" refType="w" fact="0.4"/>
            <dgm:constr type="h" for="ch" forName="circ1Tx" refType="h" fact="0.165"/>
            <dgm:constr type="ctrX" for="ch" forName="circ2" refType="w" fact="0.73"/>
            <dgm:constr type="ctrY" for="ch" forName="circ2" refType="w" fact="0.5"/>
            <dgm:constr type="w" for="ch" forName="circ2" refType="w" fact="0.52"/>
            <dgm:constr type="h" for="ch" forName="circ2" refType="h" fact="0.52"/>
            <dgm:constr type="r" for="ch" forName="circ2Tx" refType="w" fact="0.95"/>
            <dgm:constr type="t" for="ch" forName="circ2Tx" refType="h" fact="0.3"/>
            <dgm:constr type="w" for="ch" forName="circ2Tx" refType="w" fact="0.2"/>
            <dgm:constr type="h" for="ch" forName="circ2Tx" refType="h" fact="0.4"/>
            <dgm:constr type="ctrX" for="ch" forName="circ3" refType="w" fact="0.5"/>
            <dgm:constr type="ctrY" for="ch" forName="circ3" refType="w" fact="0.73"/>
            <dgm:constr type="w" for="ch" forName="circ3" refType="w" fact="0.52"/>
            <dgm:constr type="h" for="ch" forName="circ3" refType="h" fact="0.52"/>
            <dgm:constr type="l" for="ch" forName="circ3Tx" refType="w" fact="0.3"/>
            <dgm:constr type="b" for="ch" forName="circ3Tx" refType="h" fact="0.92"/>
            <dgm:constr type="w" for="ch" forName="circ3Tx" refType="w" fact="0.4"/>
            <dgm:constr type="h" for="ch" forName="circ3Tx" refType="h" fact="0.165"/>
            <dgm:constr type="ctrX" for="ch" forName="circ4" refType="w" fact="0.27"/>
            <dgm:constr type="ctrY" for="ch" forName="circ4" refType="h" fact="0.5"/>
            <dgm:constr type="w" for="ch" forName="circ4" refType="w" fact="0.52"/>
            <dgm:constr type="h" for="ch" forName="circ4" refType="h" fact="0.52"/>
            <dgm:constr type="l" for="ch" forName="circ4Tx" refType="w" fact="0.05"/>
            <dgm:constr type="t" for="ch" forName="circ4Tx" refType="h" fact="0.3"/>
            <dgm:constr type="w" for="ch" forName="circ4Tx" refType="w" fact="0.2"/>
            <dgm:constr type="h" for="ch" forName="circ4Tx" refType="h" fact="0.4"/>
          </dgm:constrLst>
        </dgm:else>
      </dgm:choose>
      <dgm:ruleLst/>
      <dgm:forEach name="Name30" axis="ch ch" ptType="node node" st="2 1" cnt="1 1">
        <dgm:layoutNode name="circ1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1Tx" styleLbl="revTx">
          <dgm:varLst>
            <dgm:chMax val="0"/>
            <dgm:chPref val="0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  <dgm:forEach name="Name31" axis="ch ch" ptType="node node" st="2 2" cnt="1 1">
        <dgm:layoutNode name="circ2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2Tx" styleLbl="revTx">
          <dgm:varLst>
            <dgm:chMax val="0"/>
            <dgm:chPref val="0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  <dgm:forEach name="Name32" axis="ch ch" ptType="node node" st="2 3" cnt="1 1">
        <dgm:layoutNode name="circ3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3Tx" styleLbl="revTx">
          <dgm:varLst>
            <dgm:chMax val="0"/>
            <dgm:chPref val="0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  <dgm:forEach name="Name33" axis="ch ch" ptType="node node" st="2 4" cnt="1 1">
        <dgm:layoutNode name="circ4" styleLbl="vennNode1">
          <dgm:alg type="sp"/>
          <dgm:shape xmlns:r="http://schemas.openxmlformats.org/officeDocument/2006/relationships" type="ellipse" r:blip="">
            <dgm:adjLst/>
          </dgm:shape>
          <dgm:presOf axis="desOrSelf" ptType="node"/>
          <dgm:constrLst/>
          <dgm:ruleLst/>
        </dgm:layoutNode>
        <dgm:layoutNode name="circ4Tx" styleLbl="revTx">
          <dgm:varLst>
            <dgm:chMax val="0"/>
            <dgm:chPref val="0"/>
            <dgm:bulletEnabled val="1"/>
          </dgm:varLst>
          <dgm:alg type="tx">
            <dgm:param type="txAnchorHorzCh" val="ctr"/>
            <dgm:param type="txAnchorVertCh" val="mid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/>
            <dgm:constr type="bMarg"/>
            <dgm:constr type="lMarg"/>
            <dgm:constr type="rMarg"/>
            <dgm:constr type="primFontSz" val="20"/>
          </dgm:constrLst>
          <dgm:ruleLst>
            <dgm:rule type="primFontSz" val="5" fact="NaN" max="NaN"/>
          </dgm:ruleLst>
        </dgm:layoutNode>
      </dgm:forEach>
    </dgm:layoutNode>
    <dgm:layoutNode name="leftComposite">
      <dgm:choose name="Name34">
        <dgm:if name="Name35" axis="ch ch" ptType="node node" st="1 1" cnt="1 0" func="cnt" op="lte" val="1">
          <dgm:alg type="composite">
            <dgm:param type="ar" val="1.3085"/>
          </dgm:alg>
          <dgm:constrLst>
            <dgm:constr type="l" for="ch" forName="childText1_1" refType="w" fact="0.2124"/>
            <dgm:constr type="t" for="ch" forName="childText1_1" refType="h" fact="0"/>
            <dgm:constr type="w" for="ch" forName="childText1_1" refType="w" fact="0.5759"/>
            <dgm:constr type="h" for="ch" forName="childText1_1" refType="h" fact="0.7535"/>
            <dgm:constr type="l" for="ch" forName="ellipse1" refType="w" fact="0"/>
            <dgm:constr type="t" for="ch" forName="ellipse1" refType="h" fact="0.63"/>
            <dgm:constr type="w" for="ch" forName="ellipse1" refType="w" fact="0.2828"/>
            <dgm:constr type="h" for="ch" forName="ellipse1" refType="h" fact="0.37"/>
            <dgm:constr type="l" for="ch" forName="ellipse2" refType="w" fact="0.82"/>
            <dgm:constr type="t" for="ch" forName="ellipse2" refType="h" fact="0.17"/>
            <dgm:constr type="w" for="ch" forName="ellipse2" refType="w" fact="0.1645"/>
            <dgm:constr type="h" for="ch" forName="ellipse2" refType="h" fact="0.2153"/>
          </dgm:constrLst>
        </dgm:if>
        <dgm:if name="Name36" axis="ch ch" ptType="node node" st="1 1" cnt="1 0" func="cnt" op="equ" val="2">
          <dgm:alg type="composite">
            <dgm:param type="ar" val="0.8917"/>
          </dgm:alg>
          <dgm:constrLst>
            <dgm:constr type="l" for="ch" forName="childText1_1" refType="w" fact="0.1864"/>
            <dgm:constr type="t" for="ch" forName="childText1_1" refType="h" fact="0"/>
            <dgm:constr type="w" for="ch" forName="childText1_1" refType="w" fact="0.5055"/>
            <dgm:constr type="h" for="ch" forName="childText1_1" refType="h" fact="0.4507"/>
            <dgm:constr type="l" for="ch" forName="childText1_2" refType="w" fact="0.4945"/>
            <dgm:constr type="t" for="ch" forName="childText1_2" refType="h" fact="0.3929"/>
            <dgm:constr type="w" for="ch" forName="childText1_2" refType="w" fact="0.5055"/>
            <dgm:constr type="h" for="ch" forName="childText1_2" refType="h" fact="0.4507"/>
            <dgm:constr type="l" for="ch" forName="ellipse1" refType="w" fact="0"/>
            <dgm:constr type="t" for="ch" forName="ellipse1" refType="h" fact="0.3768"/>
            <dgm:constr type="w" for="ch" forName="ellipse1" refType="w" fact="0.2482"/>
            <dgm:constr type="h" for="ch" forName="ellipse1" refType="h" fact="0.2213"/>
            <dgm:constr type="l" for="ch" forName="ellipse3" refType="w" fact="0.5474"/>
            <dgm:constr type="t" for="ch" forName="ellipse3" refType="h" fact="0.8712"/>
            <dgm:constr type="w" for="ch" forName="ellipse3" refType="w" fact="0.1444"/>
            <dgm:constr type="h" for="ch" forName="ellipse3" refType="h" fact="0.1288"/>
            <dgm:constr type="l" for="ch" forName="ellipse2" refType="w" fact="0.7333"/>
            <dgm:constr type="t" for="ch" forName="ellipse2" refType="h" fact="0.0887"/>
            <dgm:constr type="w" for="ch" forName="ellipse2" refType="w" fact="0.1444"/>
            <dgm:constr type="h" for="ch" forName="ellipse2" refType="h" fact="0.1288"/>
          </dgm:constrLst>
        </dgm:if>
        <dgm:if name="Name37" axis="ch ch" ptType="node node" st="1 1" cnt="1 0" func="cnt" op="equ" val="3">
          <dgm:alg type="composite">
            <dgm:param type="ar" val="1.0811"/>
          </dgm:alg>
          <dgm:constrLst>
            <dgm:constr type="l" for="ch" forName="childText1_3" refType="w" fact="0.1649"/>
            <dgm:constr type="t" for="ch" forName="childText1_3" refType="h" fact="0.5389"/>
            <dgm:constr type="w" for="ch" forName="childText1_3" refType="w" fact="0.4265"/>
            <dgm:constr type="h" for="ch" forName="childText1_3" refType="h" fact="0.4611"/>
            <dgm:constr type="l" for="ch" forName="childText1_1" refType="w" fact="0.1573"/>
            <dgm:constr type="t" for="ch" forName="childText1_1" refType="h" fact="0"/>
            <dgm:constr type="w" for="ch" forName="childText1_1" refType="w" fact="0.4265"/>
            <dgm:constr type="h" for="ch" forName="childText1_1" refType="h" fact="0.4611"/>
            <dgm:constr type="l" for="ch" forName="childText1_2" refType="w" fact="0.5735"/>
            <dgm:constr type="t" for="ch" forName="childText1_2" refType="h" fact="0.2754"/>
            <dgm:constr type="w" for="ch" forName="childText1_2" refType="w" fact="0.4265"/>
            <dgm:constr type="h" for="ch" forName="childText1_2" refType="h" fact="0.4611"/>
            <dgm:constr type="l" for="ch" forName="ellipse1" refType="w" fact="0"/>
            <dgm:constr type="t" for="ch" forName="ellipse1" refType="h" fact="0.3855"/>
            <dgm:constr type="w" for="ch" forName="ellipse1" refType="w" fact="0.2095"/>
            <dgm:constr type="h" for="ch" forName="ellipse1" refType="h" fact="0.2264"/>
            <dgm:constr type="l" for="ch" forName="ellipse3" refType="w" fact="0.6181"/>
            <dgm:constr type="t" for="ch" forName="ellipse3" refType="h" fact="0.7647"/>
            <dgm:constr type="w" for="ch" forName="ellipse3" refType="w" fact="0.1219"/>
            <dgm:constr type="h" for="ch" forName="ellipse3" refType="h" fact="0.1317"/>
            <dgm:constr type="l" for="ch" forName="ellipse2" refType="w" fact="0.6188"/>
            <dgm:constr type="t" for="ch" forName="ellipse2" refType="h" fact="0.0907"/>
            <dgm:constr type="w" for="ch" forName="ellipse2" refType="w" fact="0.1219"/>
            <dgm:constr type="h" for="ch" forName="ellipse2" refType="h" fact="0.1317"/>
          </dgm:constrLst>
        </dgm:if>
        <dgm:else name="Name38">
          <dgm:alg type="composite">
            <dgm:param type="ar" val="0.9472"/>
          </dgm:alg>
          <dgm:constrLst>
            <dgm:constr type="l" for="ch" forName="childText1_3" refType="w" fact="0"/>
            <dgm:constr type="t" for="ch" forName="childText1_3" refType="h" fact="0.6035"/>
            <dgm:constr type="w" for="ch" forName="childText1_3" refType="w" fact="0.4186"/>
            <dgm:constr type="h" for="ch" forName="childText1_3" refType="h" fact="0.3965"/>
            <dgm:constr type="l" for="ch" forName="childText1_1" refType="w" fact="0.0981"/>
            <dgm:constr type="t" for="ch" forName="childText1_1" refType="h" fact="0"/>
            <dgm:constr type="w" for="ch" forName="childText1_1" refType="w" fact="0.4186"/>
            <dgm:constr type="h" for="ch" forName="childText1_1" refType="h" fact="0.3965"/>
            <dgm:constr type="l" for="ch" forName="childText1_2" refType="w" fact="0.5385"/>
            <dgm:constr type="t" for="ch" forName="childText1_2" refType="h" fact="0.1304"/>
            <dgm:constr type="w" for="ch" forName="childText1_2" refType="w" fact="0.4186"/>
            <dgm:constr type="h" for="ch" forName="childText1_2" refType="h" fact="0.3965"/>
            <dgm:constr type="l" for="ch" forName="ellipse4" refType="w" fact="0.3222"/>
            <dgm:constr type="t" for="ch" forName="ellipse4" refType="h" fact="0.4232"/>
            <dgm:constr type="w" for="ch" forName="ellipse4" refType="w" fact="0.2056"/>
            <dgm:constr type="h" for="ch" forName="ellipse4" refType="h" fact="0.1947"/>
            <dgm:constr type="l" for="ch" forName="ellipse1" refType="w" fact="0.1489"/>
            <dgm:constr type="t" for="ch" forName="ellipse1" refType="h" fact="0.4502"/>
            <dgm:constr type="w" for="ch" forName="ellipse1" refType="w" fact="0.1196"/>
            <dgm:constr type="h" for="ch" forName="ellipse1" refType="h" fact="0.1133"/>
            <dgm:constr type="l" for="ch" forName="ellipse2" refType="w" fact="0.5384"/>
            <dgm:constr type="t" for="ch" forName="ellipse2" refType="h" fact="0.0124"/>
            <dgm:constr type="w" for="ch" forName="ellipse2" refType="w" fact="0.1196"/>
            <dgm:constr type="h" for="ch" forName="ellipse2" refType="h" fact="0.1133"/>
            <dgm:constr type="l" for="ch" forName="childText1_4" refType="w" fact="0.4625"/>
            <dgm:constr type="t" for="ch" forName="childText1_4" refType="h" fact="0.5719"/>
            <dgm:constr type="w" for="ch" forName="childText1_4" refType="w" fact="0.4186"/>
            <dgm:constr type="h" for="ch" forName="childText1_4" refType="h" fact="0.3965"/>
            <dgm:constr type="l" for="ch" forName="ellipse3" refType="w" fact="0.8804"/>
            <dgm:constr type="t" for="ch" forName="ellipse3" refType="h" fact="0.5329"/>
            <dgm:constr type="w" for="ch" forName="ellipse3" refType="w" fact="0.1196"/>
            <dgm:constr type="h" for="ch" forName="ellipse3" refType="h" fact="0.1133"/>
            <dgm:constr type="l" for="ch" forName="ellipse5" refType="w" fact="0.0146"/>
            <dgm:constr type="t" for="ch" forName="ellipse5" refType="h" fact="0.5228"/>
            <dgm:constr type="w" for="ch" forName="ellipse5" refType="w" fact="0.0899"/>
            <dgm:constr type="h" for="ch" forName="ellipse5" refType="h" fact="0.0851"/>
          </dgm:constrLst>
        </dgm:else>
      </dgm:choose>
      <dgm:forEach name="Name39" axis="ch ch" ptType="node node" st="1 1" cnt="1 1">
        <dgm:layoutNode name="childText1_1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ellipse1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ellipse2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Name40" axis="ch ch" ptType="node node" st="1 2" cnt="1 1">
        <dgm:layoutNode name="childText1_2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ellipse3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Name41" axis="ch ch" ptType="node node" st="1 3" cnt="1 1">
        <dgm:layoutNode name="childText1_3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forEach>
      <dgm:forEach name="Name42" axis="ch ch" ptType="node node" st="1 4" cnt="1 1">
        <dgm:layoutNode name="childText1_4" styleLbl="vennNode1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ellipse4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ellipse5" styleLbl="venn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</dgm:layoutNode>
    <dgm:choose name="Name43">
      <dgm:if name="Name44" axis="ch ch" ptType="node node" st="3 1" cnt="1 0" func="cnt" op="gte" val="1">
        <dgm:layoutNode name="rightChild">
          <dgm:varLst>
            <dgm:chMax val="0"/>
            <dgm:chPref val="0"/>
          </dgm:varLst>
          <dgm:alg type="tx"/>
          <dgm:shape xmlns:r="http://schemas.openxmlformats.org/officeDocument/2006/relationships" type="ellipse" r:blip="">
            <dgm:adjLst/>
          </dgm:shape>
          <dgm:presOf axis="ch des" ptType="node node" st="3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45"/>
    </dgm:choose>
    <dgm:layoutNode name="parentText1" styleLbl="revTx">
      <dgm:varLst>
        <dgm:chMax val="4"/>
        <dgm:chPref val="3"/>
        <dgm:bulletEnabled val="1"/>
      </dgm:varLst>
      <dgm:alg type="tx"/>
      <dgm:shape xmlns:r="http://schemas.openxmlformats.org/officeDocument/2006/relationships" type="rect" r:blip="">
        <dgm:adjLst/>
      </dgm:shape>
      <dgm:presOf axis="ch self" ptType="node node" st="1 1" cnt="1 0"/>
      <dgm:constrLst>
        <dgm:constr type="lMarg" refType="primFontSz" fact="0.3"/>
        <dgm:constr type="rMarg" refType="primFontSz" fact="0.3"/>
        <dgm:constr type="tMarg" refType="primFontSz" fact="0.3"/>
        <dgm:constr type="bMarg" refType="primFontSz" fact="0.3"/>
      </dgm:constrLst>
      <dgm:ruleLst>
        <dgm:rule type="primFontSz" val="5" fact="NaN" max="NaN"/>
      </dgm:ruleLst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4ECB6B-0301-41BF-A42F-B017CE934987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4F162C-94DB-4B62-B454-3D2604C164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1287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F162C-94DB-4B62-B454-3D2604C1648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5778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5E58C-4830-4EC3-8632-412F9ECDF09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66737-5155-40E4-9353-ABCF811F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171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5E58C-4830-4EC3-8632-412F9ECDF09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66737-5155-40E4-9353-ABCF811F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322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5E58C-4830-4EC3-8632-412F9ECDF09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66737-5155-40E4-9353-ABCF811F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956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5E58C-4830-4EC3-8632-412F9ECDF09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66737-5155-40E4-9353-ABCF811F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2397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5E58C-4830-4EC3-8632-412F9ECDF09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66737-5155-40E4-9353-ABCF811F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006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5E58C-4830-4EC3-8632-412F9ECDF09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66737-5155-40E4-9353-ABCF811F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7769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5E58C-4830-4EC3-8632-412F9ECDF09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66737-5155-40E4-9353-ABCF811F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901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5E58C-4830-4EC3-8632-412F9ECDF09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66737-5155-40E4-9353-ABCF811F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9098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5E58C-4830-4EC3-8632-412F9ECDF09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66737-5155-40E4-9353-ABCF811F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792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5E58C-4830-4EC3-8632-412F9ECDF09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66737-5155-40E4-9353-ABCF811F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032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5E58C-4830-4EC3-8632-412F9ECDF09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66737-5155-40E4-9353-ABCF811F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609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25E58C-4830-4EC3-8632-412F9ECDF095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366737-5155-40E4-9353-ABCF811FB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7139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18" Type="http://schemas.openxmlformats.org/officeDocument/2006/relationships/diagramData" Target="../diagrams/data4.xml"/><Relationship Id="rId3" Type="http://schemas.openxmlformats.org/officeDocument/2006/relationships/diagramData" Target="../diagrams/data1.xml"/><Relationship Id="rId21" Type="http://schemas.openxmlformats.org/officeDocument/2006/relationships/diagramColors" Target="../diagrams/colors4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6" Type="http://schemas.openxmlformats.org/officeDocument/2006/relationships/diagramColors" Target="../diagrams/colors3.xml"/><Relationship Id="rId20" Type="http://schemas.openxmlformats.org/officeDocument/2006/relationships/diagramQuickStyle" Target="../diagrams/quickStyle4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5" Type="http://schemas.openxmlformats.org/officeDocument/2006/relationships/diagramQuickStyle" Target="../diagrams/quickStyle3.xml"/><Relationship Id="rId23" Type="http://schemas.openxmlformats.org/officeDocument/2006/relationships/comments" Target="../comments/comment1.xml"/><Relationship Id="rId10" Type="http://schemas.openxmlformats.org/officeDocument/2006/relationships/diagramQuickStyle" Target="../diagrams/quickStyle2.xml"/><Relationship Id="rId19" Type="http://schemas.openxmlformats.org/officeDocument/2006/relationships/diagramLayout" Target="../diagrams/layout4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Relationship Id="rId22" Type="http://schemas.microsoft.com/office/2007/relationships/diagramDrawing" Target="../diagrams/drawing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19672" y="345866"/>
            <a:ext cx="62504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VY_12_INOVACE_20_ROZVOJ ČTENÁŘSKÝCH DOVEDNOSTÍ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761353" y="1161966"/>
            <a:ext cx="7852854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Utvoř věty a vymýšlej další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796" y="4941168"/>
            <a:ext cx="3767138" cy="13271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ástupný symbol pro zápatí 35"/>
          <p:cNvSpPr>
            <a:spLocks noGrp="1"/>
          </p:cNvSpPr>
          <p:nvPr/>
        </p:nvSpPr>
        <p:spPr>
          <a:xfrm>
            <a:off x="1475656" y="3717032"/>
            <a:ext cx="6748018" cy="576064"/>
          </a:xfrm>
          <a:prstGeom prst="rect">
            <a:avLst/>
          </a:prstGeom>
        </p:spPr>
        <p:txBody>
          <a:bodyPr vert="horz" tIns="0" bIns="0" anchor="b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400" dirty="0" smtClean="0"/>
              <a:t>Autorem materiálu a všech jeho částí, není-li  uvedeno jinak, je Mgr. Marie Nováková, financovaného z ESF a státního rozpočtu ČR.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04808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9580280"/>
              </p:ext>
            </p:extLst>
          </p:nvPr>
        </p:nvGraphicFramePr>
        <p:xfrm>
          <a:off x="611560" y="1340768"/>
          <a:ext cx="3528392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122607064"/>
              </p:ext>
            </p:extLst>
          </p:nvPr>
        </p:nvGraphicFramePr>
        <p:xfrm>
          <a:off x="4932040" y="1484784"/>
          <a:ext cx="3408040" cy="2487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175715313"/>
              </p:ext>
            </p:extLst>
          </p:nvPr>
        </p:nvGraphicFramePr>
        <p:xfrm>
          <a:off x="755576" y="3429000"/>
          <a:ext cx="3408040" cy="2487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354456909"/>
              </p:ext>
            </p:extLst>
          </p:nvPr>
        </p:nvGraphicFramePr>
        <p:xfrm>
          <a:off x="4932040" y="3573016"/>
          <a:ext cx="3408040" cy="2487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sp>
        <p:nvSpPr>
          <p:cNvPr id="9" name="Zástupný symbol pro zápatí 15"/>
          <p:cNvSpPr>
            <a:spLocks noGrp="1"/>
          </p:cNvSpPr>
          <p:nvPr/>
        </p:nvSpPr>
        <p:spPr>
          <a:xfrm>
            <a:off x="3347864" y="5733256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všech jeho částí, není-li uvedeno jinak, je Mgr. Marie Nováková, financováno z ESF a státního rozpočtu.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258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4">
                                            <p:graphicEl>
                                              <a:dgm id="{749210B5-0080-4264-9D65-C3AE4764E2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4">
                                            <p:graphicEl>
                                              <a:dgm id="{749210B5-0080-4264-9D65-C3AE4764E2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4">
                                            <p:graphicEl>
                                              <a:dgm id="{749210B5-0080-4264-9D65-C3AE4764E2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4">
                                            <p:graphicEl>
                                              <a:dgm id="{749210B5-0080-4264-9D65-C3AE4764E2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50" autoRev="1" fill="remove"/>
                                        <p:tgtEl>
                                          <p:spTgt spid="4">
                                            <p:graphicEl>
                                              <a:dgm id="{25E952C3-EFA4-40B0-BBDB-DD3C3711BA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" dur="250" autoRev="1" fill="remove"/>
                                        <p:tgtEl>
                                          <p:spTgt spid="4">
                                            <p:graphicEl>
                                              <a:dgm id="{25E952C3-EFA4-40B0-BBDB-DD3C3711BA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4">
                                            <p:graphicEl>
                                              <a:dgm id="{25E952C3-EFA4-40B0-BBDB-DD3C3711BA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4">
                                            <p:graphicEl>
                                              <a:dgm id="{25E952C3-EFA4-40B0-BBDB-DD3C3711BA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50" autoRev="1" fill="remove"/>
                                        <p:tgtEl>
                                          <p:spTgt spid="4">
                                            <p:graphicEl>
                                              <a:dgm id="{26AE2E8F-2CC7-4ACB-9B09-12937185E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" dur="250" autoRev="1" fill="remove"/>
                                        <p:tgtEl>
                                          <p:spTgt spid="4">
                                            <p:graphicEl>
                                              <a:dgm id="{26AE2E8F-2CC7-4ACB-9B09-12937185E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" dur="250" autoRev="1" fill="remove"/>
                                        <p:tgtEl>
                                          <p:spTgt spid="4">
                                            <p:graphicEl>
                                              <a:dgm id="{26AE2E8F-2CC7-4ACB-9B09-12937185E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4">
                                            <p:graphicEl>
                                              <a:dgm id="{26AE2E8F-2CC7-4ACB-9B09-12937185E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50" autoRev="1" fill="remove"/>
                                        <p:tgtEl>
                                          <p:spTgt spid="4">
                                            <p:graphicEl>
                                              <a:dgm id="{FA3A95B9-F4EF-4902-AC5D-1C764A447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2" dur="250" autoRev="1" fill="remove"/>
                                        <p:tgtEl>
                                          <p:spTgt spid="4">
                                            <p:graphicEl>
                                              <a:dgm id="{FA3A95B9-F4EF-4902-AC5D-1C764A447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4">
                                            <p:graphicEl>
                                              <a:dgm id="{FA3A95B9-F4EF-4902-AC5D-1C764A447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4">
                                            <p:graphicEl>
                                              <a:dgm id="{FA3A95B9-F4EF-4902-AC5D-1C764A447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50" autoRev="1" fill="remove"/>
                                        <p:tgtEl>
                                          <p:spTgt spid="4">
                                            <p:graphicEl>
                                              <a:dgm id="{7E651F89-2C5E-4928-AA64-9991EFE68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7" dur="250" autoRev="1" fill="remove"/>
                                        <p:tgtEl>
                                          <p:spTgt spid="4">
                                            <p:graphicEl>
                                              <a:dgm id="{7E651F89-2C5E-4928-AA64-9991EFE68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4">
                                            <p:graphicEl>
                                              <a:dgm id="{7E651F89-2C5E-4928-AA64-9991EFE68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4">
                                            <p:graphicEl>
                                              <a:dgm id="{7E651F89-2C5E-4928-AA64-9991EFE68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50" autoRev="1" fill="remove"/>
                                        <p:tgtEl>
                                          <p:spTgt spid="4">
                                            <p:graphicEl>
                                              <a:dgm id="{AE0997E7-F06C-4B92-A549-F3502E69A5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2" dur="250" autoRev="1" fill="remove"/>
                                        <p:tgtEl>
                                          <p:spTgt spid="4">
                                            <p:graphicEl>
                                              <a:dgm id="{AE0997E7-F06C-4B92-A549-F3502E69A5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4">
                                            <p:graphicEl>
                                              <a:dgm id="{AE0997E7-F06C-4B92-A549-F3502E69A5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50" autoRev="1" fill="remove"/>
                                        <p:tgtEl>
                                          <p:spTgt spid="4">
                                            <p:graphicEl>
                                              <a:dgm id="{AE0997E7-F06C-4B92-A549-F3502E69A5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50" autoRev="1" fill="remove"/>
                                        <p:tgtEl>
                                          <p:spTgt spid="4">
                                            <p:graphicEl>
                                              <a:dgm id="{05462327-560C-41CD-B8C7-AF0892936E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7" dur="250" autoRev="1" fill="remove"/>
                                        <p:tgtEl>
                                          <p:spTgt spid="4">
                                            <p:graphicEl>
                                              <a:dgm id="{05462327-560C-41CD-B8C7-AF0892936E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8" dur="250" autoRev="1" fill="remove"/>
                                        <p:tgtEl>
                                          <p:spTgt spid="4">
                                            <p:graphicEl>
                                              <a:dgm id="{05462327-560C-41CD-B8C7-AF0892936E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50" autoRev="1" fill="remove"/>
                                        <p:tgtEl>
                                          <p:spTgt spid="4">
                                            <p:graphicEl>
                                              <a:dgm id="{05462327-560C-41CD-B8C7-AF0892936E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4">
                                            <p:graphicEl>
                                              <a:dgm id="{ED2AD613-FE5D-4F2D-89BD-F4C659D379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4">
                                            <p:graphicEl>
                                              <a:dgm id="{ED2AD613-FE5D-4F2D-89BD-F4C659D379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4">
                                            <p:graphicEl>
                                              <a:dgm id="{ED2AD613-FE5D-4F2D-89BD-F4C659D379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4">
                                            <p:graphicEl>
                                              <a:dgm id="{ED2AD613-FE5D-4F2D-89BD-F4C659D379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4">
                                            <p:graphicEl>
                                              <a:dgm id="{4B22854C-8324-45AC-B992-B0486CCF6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4">
                                            <p:graphicEl>
                                              <a:dgm id="{4B22854C-8324-45AC-B992-B0486CCF6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4">
                                            <p:graphicEl>
                                              <a:dgm id="{4B22854C-8324-45AC-B992-B0486CCF6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4">
                                            <p:graphicEl>
                                              <a:dgm id="{4B22854C-8324-45AC-B992-B0486CCF6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" dur="250" autoRev="1" fill="remove"/>
                                        <p:tgtEl>
                                          <p:spTgt spid="4">
                                            <p:graphicEl>
                                              <a:dgm id="{1587EE31-6C1A-49D8-8AF6-364D40025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2" dur="250" autoRev="1" fill="remove"/>
                                        <p:tgtEl>
                                          <p:spTgt spid="4">
                                            <p:graphicEl>
                                              <a:dgm id="{1587EE31-6C1A-49D8-8AF6-364D40025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3" dur="250" autoRev="1" fill="remove"/>
                                        <p:tgtEl>
                                          <p:spTgt spid="4">
                                            <p:graphicEl>
                                              <a:dgm id="{1587EE31-6C1A-49D8-8AF6-364D40025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250" autoRev="1" fill="remove"/>
                                        <p:tgtEl>
                                          <p:spTgt spid="4">
                                            <p:graphicEl>
                                              <a:dgm id="{1587EE31-6C1A-49D8-8AF6-364D40025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250" autoRev="1" fill="remove"/>
                                        <p:tgtEl>
                                          <p:spTgt spid="4">
                                            <p:graphicEl>
                                              <a:dgm id="{78F35822-6DED-48BB-86AA-3CD885422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7" dur="250" autoRev="1" fill="remove"/>
                                        <p:tgtEl>
                                          <p:spTgt spid="4">
                                            <p:graphicEl>
                                              <a:dgm id="{78F35822-6DED-48BB-86AA-3CD885422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8" dur="250" autoRev="1" fill="remove"/>
                                        <p:tgtEl>
                                          <p:spTgt spid="4">
                                            <p:graphicEl>
                                              <a:dgm id="{78F35822-6DED-48BB-86AA-3CD885422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4">
                                            <p:graphicEl>
                                              <a:dgm id="{78F35822-6DED-48BB-86AA-3CD885422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" dur="250" autoRev="1" fill="remove"/>
                                        <p:tgtEl>
                                          <p:spTgt spid="4">
                                            <p:graphicEl>
                                              <a:dgm id="{075E5011-C29C-4B8E-988E-906B07ABB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2" dur="250" autoRev="1" fill="remove"/>
                                        <p:tgtEl>
                                          <p:spTgt spid="4">
                                            <p:graphicEl>
                                              <a:dgm id="{075E5011-C29C-4B8E-988E-906B07ABB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3" dur="250" autoRev="1" fill="remove"/>
                                        <p:tgtEl>
                                          <p:spTgt spid="4">
                                            <p:graphicEl>
                                              <a:dgm id="{075E5011-C29C-4B8E-988E-906B07ABB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50" autoRev="1" fill="remove"/>
                                        <p:tgtEl>
                                          <p:spTgt spid="4">
                                            <p:graphicEl>
                                              <a:dgm id="{075E5011-C29C-4B8E-988E-906B07ABB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4">
                                            <p:graphicEl>
                                              <a:dgm id="{43C49F8A-6662-43CF-B2B9-F2989953D5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4">
                                            <p:graphicEl>
                                              <a:dgm id="{43C49F8A-6662-43CF-B2B9-F2989953D5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4">
                                            <p:graphicEl>
                                              <a:dgm id="{43C49F8A-6662-43CF-B2B9-F2989953D5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4">
                                            <p:graphicEl>
                                              <a:dgm id="{43C49F8A-6662-43CF-B2B9-F2989953D5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1" dur="250" autoRev="1" fill="remove"/>
                                        <p:tgtEl>
                                          <p:spTgt spid="4">
                                            <p:graphicEl>
                                              <a:dgm id="{25332783-C245-4533-9E5E-0DDF63A50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2" dur="250" autoRev="1" fill="remove"/>
                                        <p:tgtEl>
                                          <p:spTgt spid="4">
                                            <p:graphicEl>
                                              <a:dgm id="{25332783-C245-4533-9E5E-0DDF63A50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3" dur="250" autoRev="1" fill="remove"/>
                                        <p:tgtEl>
                                          <p:spTgt spid="4">
                                            <p:graphicEl>
                                              <a:dgm id="{25332783-C245-4533-9E5E-0DDF63A50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250" autoRev="1" fill="remove"/>
                                        <p:tgtEl>
                                          <p:spTgt spid="4">
                                            <p:graphicEl>
                                              <a:dgm id="{25332783-C245-4533-9E5E-0DDF63A50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250" autoRev="1" fill="remove"/>
                                        <p:tgtEl>
                                          <p:spTgt spid="4">
                                            <p:graphicEl>
                                              <a:dgm id="{AC2432F3-B906-419D-8266-2CF36E8E2F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7" dur="250" autoRev="1" fill="remove"/>
                                        <p:tgtEl>
                                          <p:spTgt spid="4">
                                            <p:graphicEl>
                                              <a:dgm id="{AC2432F3-B906-419D-8266-2CF36E8E2F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8" dur="250" autoRev="1" fill="remove"/>
                                        <p:tgtEl>
                                          <p:spTgt spid="4">
                                            <p:graphicEl>
                                              <a:dgm id="{AC2432F3-B906-419D-8266-2CF36E8E2F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50" autoRev="1" fill="remove"/>
                                        <p:tgtEl>
                                          <p:spTgt spid="4">
                                            <p:graphicEl>
                                              <a:dgm id="{AC2432F3-B906-419D-8266-2CF36E8E2F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4">
                                            <p:graphicEl>
                                              <a:dgm id="{8A11D201-F2DD-4F39-9A0C-3CD657B51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4">
                                            <p:graphicEl>
                                              <a:dgm id="{8A11D201-F2DD-4F39-9A0C-3CD657B51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4">
                                            <p:graphicEl>
                                              <a:dgm id="{8A11D201-F2DD-4F39-9A0C-3CD657B51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4">
                                            <p:graphicEl>
                                              <a:dgm id="{8A11D201-F2DD-4F39-9A0C-3CD657B51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8" dur="250" autoRev="1" fill="remove"/>
                                        <p:tgtEl>
                                          <p:spTgt spid="5">
                                            <p:graphicEl>
                                              <a:dgm id="{FA3A95B9-F4EF-4902-AC5D-1C764A447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9" dur="250" autoRev="1" fill="remove"/>
                                        <p:tgtEl>
                                          <p:spTgt spid="5">
                                            <p:graphicEl>
                                              <a:dgm id="{FA3A95B9-F4EF-4902-AC5D-1C764A447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0" dur="250" autoRev="1" fill="remove"/>
                                        <p:tgtEl>
                                          <p:spTgt spid="5">
                                            <p:graphicEl>
                                              <a:dgm id="{FA3A95B9-F4EF-4902-AC5D-1C764A447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5">
                                            <p:graphicEl>
                                              <a:dgm id="{FA3A95B9-F4EF-4902-AC5D-1C764A447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3" dur="250" autoRev="1" fill="remove"/>
                                        <p:tgtEl>
                                          <p:spTgt spid="5">
                                            <p:graphicEl>
                                              <a:dgm id="{26AE2E8F-2CC7-4ACB-9B09-12937185E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4" dur="250" autoRev="1" fill="remove"/>
                                        <p:tgtEl>
                                          <p:spTgt spid="5">
                                            <p:graphicEl>
                                              <a:dgm id="{26AE2E8F-2CC7-4ACB-9B09-12937185E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5" dur="250" autoRev="1" fill="remove"/>
                                        <p:tgtEl>
                                          <p:spTgt spid="5">
                                            <p:graphicEl>
                                              <a:dgm id="{26AE2E8F-2CC7-4ACB-9B09-12937185E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250" autoRev="1" fill="remove"/>
                                        <p:tgtEl>
                                          <p:spTgt spid="5">
                                            <p:graphicEl>
                                              <a:dgm id="{26AE2E8F-2CC7-4ACB-9B09-12937185E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8" dur="250" autoRev="1" fill="remove"/>
                                        <p:tgtEl>
                                          <p:spTgt spid="5">
                                            <p:graphicEl>
                                              <a:dgm id="{749210B5-0080-4264-9D65-C3AE4764E2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9" dur="250" autoRev="1" fill="remove"/>
                                        <p:tgtEl>
                                          <p:spTgt spid="5">
                                            <p:graphicEl>
                                              <a:dgm id="{749210B5-0080-4264-9D65-C3AE4764E2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5">
                                            <p:graphicEl>
                                              <a:dgm id="{749210B5-0080-4264-9D65-C3AE4764E2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1" dur="250" autoRev="1" fill="remove"/>
                                        <p:tgtEl>
                                          <p:spTgt spid="5">
                                            <p:graphicEl>
                                              <a:dgm id="{749210B5-0080-4264-9D65-C3AE4764E2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3" dur="250" autoRev="1" fill="remove"/>
                                        <p:tgtEl>
                                          <p:spTgt spid="5">
                                            <p:graphicEl>
                                              <a:dgm id="{25E952C3-EFA4-40B0-BBDB-DD3C3711BA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4" dur="250" autoRev="1" fill="remove"/>
                                        <p:tgtEl>
                                          <p:spTgt spid="5">
                                            <p:graphicEl>
                                              <a:dgm id="{25E952C3-EFA4-40B0-BBDB-DD3C3711BA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5" dur="250" autoRev="1" fill="remove"/>
                                        <p:tgtEl>
                                          <p:spTgt spid="5">
                                            <p:graphicEl>
                                              <a:dgm id="{25E952C3-EFA4-40B0-BBDB-DD3C3711BA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50" autoRev="1" fill="remove"/>
                                        <p:tgtEl>
                                          <p:spTgt spid="5">
                                            <p:graphicEl>
                                              <a:dgm id="{25E952C3-EFA4-40B0-BBDB-DD3C3711BA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8" dur="250" autoRev="1" fill="remove"/>
                                        <p:tgtEl>
                                          <p:spTgt spid="5">
                                            <p:graphicEl>
                                              <a:dgm id="{7E651F89-2C5E-4928-AA64-9991EFE68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9" dur="250" autoRev="1" fill="remove"/>
                                        <p:tgtEl>
                                          <p:spTgt spid="5">
                                            <p:graphicEl>
                                              <a:dgm id="{7E651F89-2C5E-4928-AA64-9991EFE68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0" dur="250" autoRev="1" fill="remove"/>
                                        <p:tgtEl>
                                          <p:spTgt spid="5">
                                            <p:graphicEl>
                                              <a:dgm id="{7E651F89-2C5E-4928-AA64-9991EFE68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1" dur="250" autoRev="1" fill="remove"/>
                                        <p:tgtEl>
                                          <p:spTgt spid="5">
                                            <p:graphicEl>
                                              <a:dgm id="{7E651F89-2C5E-4928-AA64-9991EFE68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3" dur="250" autoRev="1" fill="remove"/>
                                        <p:tgtEl>
                                          <p:spTgt spid="5">
                                            <p:graphicEl>
                                              <a:dgm id="{AE0997E7-F06C-4B92-A549-F3502E69A5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4" dur="250" autoRev="1" fill="remove"/>
                                        <p:tgtEl>
                                          <p:spTgt spid="5">
                                            <p:graphicEl>
                                              <a:dgm id="{AE0997E7-F06C-4B92-A549-F3502E69A5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5" dur="250" autoRev="1" fill="remove"/>
                                        <p:tgtEl>
                                          <p:spTgt spid="5">
                                            <p:graphicEl>
                                              <a:dgm id="{AE0997E7-F06C-4B92-A549-F3502E69A5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5">
                                            <p:graphicEl>
                                              <a:dgm id="{AE0997E7-F06C-4B92-A549-F3502E69A5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8" dur="250" autoRev="1" fill="remove"/>
                                        <p:tgtEl>
                                          <p:spTgt spid="5">
                                            <p:graphicEl>
                                              <a:dgm id="{05462327-560C-41CD-B8C7-AF0892936E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9" dur="250" autoRev="1" fill="remove"/>
                                        <p:tgtEl>
                                          <p:spTgt spid="5">
                                            <p:graphicEl>
                                              <a:dgm id="{05462327-560C-41CD-B8C7-AF0892936E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0" dur="250" autoRev="1" fill="remove"/>
                                        <p:tgtEl>
                                          <p:spTgt spid="5">
                                            <p:graphicEl>
                                              <a:dgm id="{05462327-560C-41CD-B8C7-AF0892936E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250" autoRev="1" fill="remove"/>
                                        <p:tgtEl>
                                          <p:spTgt spid="5">
                                            <p:graphicEl>
                                              <a:dgm id="{05462327-560C-41CD-B8C7-AF0892936E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3" dur="250" autoRev="1" fill="remove"/>
                                        <p:tgtEl>
                                          <p:spTgt spid="5">
                                            <p:graphicEl>
                                              <a:dgm id="{ED2AD613-FE5D-4F2D-89BD-F4C659D379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4" dur="250" autoRev="1" fill="remove"/>
                                        <p:tgtEl>
                                          <p:spTgt spid="5">
                                            <p:graphicEl>
                                              <a:dgm id="{ED2AD613-FE5D-4F2D-89BD-F4C659D379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5" dur="250" autoRev="1" fill="remove"/>
                                        <p:tgtEl>
                                          <p:spTgt spid="5">
                                            <p:graphicEl>
                                              <a:dgm id="{ED2AD613-FE5D-4F2D-89BD-F4C659D379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250" autoRev="1" fill="remove"/>
                                        <p:tgtEl>
                                          <p:spTgt spid="5">
                                            <p:graphicEl>
                                              <a:dgm id="{ED2AD613-FE5D-4F2D-89BD-F4C659D379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8" dur="250" autoRev="1" fill="remove"/>
                                        <p:tgtEl>
                                          <p:spTgt spid="5">
                                            <p:graphicEl>
                                              <a:dgm id="{4B22854C-8324-45AC-B992-B0486CCF6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9" dur="250" autoRev="1" fill="remove"/>
                                        <p:tgtEl>
                                          <p:spTgt spid="5">
                                            <p:graphicEl>
                                              <a:dgm id="{4B22854C-8324-45AC-B992-B0486CCF6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0" dur="250" autoRev="1" fill="remove"/>
                                        <p:tgtEl>
                                          <p:spTgt spid="5">
                                            <p:graphicEl>
                                              <a:dgm id="{4B22854C-8324-45AC-B992-B0486CCF6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250" autoRev="1" fill="remove"/>
                                        <p:tgtEl>
                                          <p:spTgt spid="5">
                                            <p:graphicEl>
                                              <a:dgm id="{4B22854C-8324-45AC-B992-B0486CCF6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3" dur="250" autoRev="1" fill="remove"/>
                                        <p:tgtEl>
                                          <p:spTgt spid="5">
                                            <p:graphicEl>
                                              <a:dgm id="{1587EE31-6C1A-49D8-8AF6-364D40025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4" dur="250" autoRev="1" fill="remove"/>
                                        <p:tgtEl>
                                          <p:spTgt spid="5">
                                            <p:graphicEl>
                                              <a:dgm id="{1587EE31-6C1A-49D8-8AF6-364D40025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5" dur="250" autoRev="1" fill="remove"/>
                                        <p:tgtEl>
                                          <p:spTgt spid="5">
                                            <p:graphicEl>
                                              <a:dgm id="{1587EE31-6C1A-49D8-8AF6-364D40025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6" dur="250" autoRev="1" fill="remove"/>
                                        <p:tgtEl>
                                          <p:spTgt spid="5">
                                            <p:graphicEl>
                                              <a:dgm id="{1587EE31-6C1A-49D8-8AF6-364D40025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250" autoRev="1" fill="remove"/>
                                        <p:tgtEl>
                                          <p:spTgt spid="5">
                                            <p:graphicEl>
                                              <a:dgm id="{78F35822-6DED-48BB-86AA-3CD885422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9" dur="250" autoRev="1" fill="remove"/>
                                        <p:tgtEl>
                                          <p:spTgt spid="5">
                                            <p:graphicEl>
                                              <a:dgm id="{78F35822-6DED-48BB-86AA-3CD885422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0" dur="250" autoRev="1" fill="remove"/>
                                        <p:tgtEl>
                                          <p:spTgt spid="5">
                                            <p:graphicEl>
                                              <a:dgm id="{78F35822-6DED-48BB-86AA-3CD885422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50" autoRev="1" fill="remove"/>
                                        <p:tgtEl>
                                          <p:spTgt spid="5">
                                            <p:graphicEl>
                                              <a:dgm id="{78F35822-6DED-48BB-86AA-3CD885422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3" dur="250" autoRev="1" fill="remove"/>
                                        <p:tgtEl>
                                          <p:spTgt spid="5">
                                            <p:graphicEl>
                                              <a:dgm id="{075E5011-C29C-4B8E-988E-906B07ABB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4" dur="250" autoRev="1" fill="remove"/>
                                        <p:tgtEl>
                                          <p:spTgt spid="5">
                                            <p:graphicEl>
                                              <a:dgm id="{075E5011-C29C-4B8E-988E-906B07ABB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5" dur="250" autoRev="1" fill="remove"/>
                                        <p:tgtEl>
                                          <p:spTgt spid="5">
                                            <p:graphicEl>
                                              <a:dgm id="{075E5011-C29C-4B8E-988E-906B07ABB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6" dur="250" autoRev="1" fill="remove"/>
                                        <p:tgtEl>
                                          <p:spTgt spid="5">
                                            <p:graphicEl>
                                              <a:dgm id="{075E5011-C29C-4B8E-988E-906B07ABB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8" dur="250" autoRev="1" fill="remove"/>
                                        <p:tgtEl>
                                          <p:spTgt spid="5">
                                            <p:graphicEl>
                                              <a:dgm id="{43C49F8A-6662-43CF-B2B9-F2989953D5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9" dur="250" autoRev="1" fill="remove"/>
                                        <p:tgtEl>
                                          <p:spTgt spid="5">
                                            <p:graphicEl>
                                              <a:dgm id="{43C49F8A-6662-43CF-B2B9-F2989953D5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0" dur="250" autoRev="1" fill="remove"/>
                                        <p:tgtEl>
                                          <p:spTgt spid="5">
                                            <p:graphicEl>
                                              <a:dgm id="{43C49F8A-6662-43CF-B2B9-F2989953D5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1" dur="250" autoRev="1" fill="remove"/>
                                        <p:tgtEl>
                                          <p:spTgt spid="5">
                                            <p:graphicEl>
                                              <a:dgm id="{43C49F8A-6662-43CF-B2B9-F2989953D5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3" dur="250" autoRev="1" fill="remove"/>
                                        <p:tgtEl>
                                          <p:spTgt spid="5">
                                            <p:graphicEl>
                                              <a:dgm id="{25332783-C245-4533-9E5E-0DDF63A50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4" dur="250" autoRev="1" fill="remove"/>
                                        <p:tgtEl>
                                          <p:spTgt spid="5">
                                            <p:graphicEl>
                                              <a:dgm id="{25332783-C245-4533-9E5E-0DDF63A50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5" dur="250" autoRev="1" fill="remove"/>
                                        <p:tgtEl>
                                          <p:spTgt spid="5">
                                            <p:graphicEl>
                                              <a:dgm id="{25332783-C245-4533-9E5E-0DDF63A50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250" autoRev="1" fill="remove"/>
                                        <p:tgtEl>
                                          <p:spTgt spid="5">
                                            <p:graphicEl>
                                              <a:dgm id="{25332783-C245-4533-9E5E-0DDF63A50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8" dur="250" autoRev="1" fill="remove"/>
                                        <p:tgtEl>
                                          <p:spTgt spid="5">
                                            <p:graphicEl>
                                              <a:dgm id="{AC2432F3-B906-419D-8266-2CF36E8E2F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9" dur="250" autoRev="1" fill="remove"/>
                                        <p:tgtEl>
                                          <p:spTgt spid="5">
                                            <p:graphicEl>
                                              <a:dgm id="{AC2432F3-B906-419D-8266-2CF36E8E2F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0" dur="250" autoRev="1" fill="remove"/>
                                        <p:tgtEl>
                                          <p:spTgt spid="5">
                                            <p:graphicEl>
                                              <a:dgm id="{AC2432F3-B906-419D-8266-2CF36E8E2F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1" dur="250" autoRev="1" fill="remove"/>
                                        <p:tgtEl>
                                          <p:spTgt spid="5">
                                            <p:graphicEl>
                                              <a:dgm id="{AC2432F3-B906-419D-8266-2CF36E8E2F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3" dur="250" autoRev="1" fill="remove"/>
                                        <p:tgtEl>
                                          <p:spTgt spid="5">
                                            <p:graphicEl>
                                              <a:dgm id="{8A11D201-F2DD-4F39-9A0C-3CD657B51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64" dur="250" autoRev="1" fill="remove"/>
                                        <p:tgtEl>
                                          <p:spTgt spid="5">
                                            <p:graphicEl>
                                              <a:dgm id="{8A11D201-F2DD-4F39-9A0C-3CD657B51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5" dur="250" autoRev="1" fill="remove"/>
                                        <p:tgtEl>
                                          <p:spTgt spid="5">
                                            <p:graphicEl>
                                              <a:dgm id="{8A11D201-F2DD-4F39-9A0C-3CD657B51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6" dur="250" autoRev="1" fill="remove"/>
                                        <p:tgtEl>
                                          <p:spTgt spid="5">
                                            <p:graphicEl>
                                              <a:dgm id="{8A11D201-F2DD-4F39-9A0C-3CD657B51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0" dur="250" autoRev="1" fill="remove"/>
                                        <p:tgtEl>
                                          <p:spTgt spid="6">
                                            <p:graphicEl>
                                              <a:dgm id="{FA3A95B9-F4EF-4902-AC5D-1C764A447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1" dur="250" autoRev="1" fill="remove"/>
                                        <p:tgtEl>
                                          <p:spTgt spid="6">
                                            <p:graphicEl>
                                              <a:dgm id="{FA3A95B9-F4EF-4902-AC5D-1C764A447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2" dur="250" autoRev="1" fill="remove"/>
                                        <p:tgtEl>
                                          <p:spTgt spid="6">
                                            <p:graphicEl>
                                              <a:dgm id="{FA3A95B9-F4EF-4902-AC5D-1C764A447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3" dur="250" autoRev="1" fill="remove"/>
                                        <p:tgtEl>
                                          <p:spTgt spid="6">
                                            <p:graphicEl>
                                              <a:dgm id="{FA3A95B9-F4EF-4902-AC5D-1C764A447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5" dur="250" autoRev="1" fill="remove"/>
                                        <p:tgtEl>
                                          <p:spTgt spid="6">
                                            <p:graphicEl>
                                              <a:dgm id="{26AE2E8F-2CC7-4ACB-9B09-12937185E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6" dur="250" autoRev="1" fill="remove"/>
                                        <p:tgtEl>
                                          <p:spTgt spid="6">
                                            <p:graphicEl>
                                              <a:dgm id="{26AE2E8F-2CC7-4ACB-9B09-12937185E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7" dur="250" autoRev="1" fill="remove"/>
                                        <p:tgtEl>
                                          <p:spTgt spid="6">
                                            <p:graphicEl>
                                              <a:dgm id="{26AE2E8F-2CC7-4ACB-9B09-12937185E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8" dur="250" autoRev="1" fill="remove"/>
                                        <p:tgtEl>
                                          <p:spTgt spid="6">
                                            <p:graphicEl>
                                              <a:dgm id="{26AE2E8F-2CC7-4ACB-9B09-12937185E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0" dur="250" autoRev="1" fill="remove"/>
                                        <p:tgtEl>
                                          <p:spTgt spid="6">
                                            <p:graphicEl>
                                              <a:dgm id="{749210B5-0080-4264-9D65-C3AE4764E2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81" dur="250" autoRev="1" fill="remove"/>
                                        <p:tgtEl>
                                          <p:spTgt spid="6">
                                            <p:graphicEl>
                                              <a:dgm id="{749210B5-0080-4264-9D65-C3AE4764E2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2" dur="250" autoRev="1" fill="remove"/>
                                        <p:tgtEl>
                                          <p:spTgt spid="6">
                                            <p:graphicEl>
                                              <a:dgm id="{749210B5-0080-4264-9D65-C3AE4764E2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50" autoRev="1" fill="remove"/>
                                        <p:tgtEl>
                                          <p:spTgt spid="6">
                                            <p:graphicEl>
                                              <a:dgm id="{749210B5-0080-4264-9D65-C3AE4764E2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5" dur="250" autoRev="1" fill="remove"/>
                                        <p:tgtEl>
                                          <p:spTgt spid="6">
                                            <p:graphicEl>
                                              <a:dgm id="{25E952C3-EFA4-40B0-BBDB-DD3C3711BA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86" dur="250" autoRev="1" fill="remove"/>
                                        <p:tgtEl>
                                          <p:spTgt spid="6">
                                            <p:graphicEl>
                                              <a:dgm id="{25E952C3-EFA4-40B0-BBDB-DD3C3711BA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87" dur="250" autoRev="1" fill="remove"/>
                                        <p:tgtEl>
                                          <p:spTgt spid="6">
                                            <p:graphicEl>
                                              <a:dgm id="{25E952C3-EFA4-40B0-BBDB-DD3C3711BA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8" dur="250" autoRev="1" fill="remove"/>
                                        <p:tgtEl>
                                          <p:spTgt spid="6">
                                            <p:graphicEl>
                                              <a:dgm id="{25E952C3-EFA4-40B0-BBDB-DD3C3711BA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0" dur="250" autoRev="1" fill="remove"/>
                                        <p:tgtEl>
                                          <p:spTgt spid="6">
                                            <p:graphicEl>
                                              <a:dgm id="{7E651F89-2C5E-4928-AA64-9991EFE68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1" dur="250" autoRev="1" fill="remove"/>
                                        <p:tgtEl>
                                          <p:spTgt spid="6">
                                            <p:graphicEl>
                                              <a:dgm id="{7E651F89-2C5E-4928-AA64-9991EFE68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92" dur="250" autoRev="1" fill="remove"/>
                                        <p:tgtEl>
                                          <p:spTgt spid="6">
                                            <p:graphicEl>
                                              <a:dgm id="{7E651F89-2C5E-4928-AA64-9991EFE68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3" dur="250" autoRev="1" fill="remove"/>
                                        <p:tgtEl>
                                          <p:spTgt spid="6">
                                            <p:graphicEl>
                                              <a:dgm id="{7E651F89-2C5E-4928-AA64-9991EFE68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5" dur="250" autoRev="1" fill="remove"/>
                                        <p:tgtEl>
                                          <p:spTgt spid="6">
                                            <p:graphicEl>
                                              <a:dgm id="{AE0997E7-F06C-4B92-A549-F3502E69A5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6" dur="250" autoRev="1" fill="remove"/>
                                        <p:tgtEl>
                                          <p:spTgt spid="6">
                                            <p:graphicEl>
                                              <a:dgm id="{AE0997E7-F06C-4B92-A549-F3502E69A5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97" dur="250" autoRev="1" fill="remove"/>
                                        <p:tgtEl>
                                          <p:spTgt spid="6">
                                            <p:graphicEl>
                                              <a:dgm id="{AE0997E7-F06C-4B92-A549-F3502E69A5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8" dur="250" autoRev="1" fill="remove"/>
                                        <p:tgtEl>
                                          <p:spTgt spid="6">
                                            <p:graphicEl>
                                              <a:dgm id="{AE0997E7-F06C-4B92-A549-F3502E69A5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0" dur="250" autoRev="1" fill="remove"/>
                                        <p:tgtEl>
                                          <p:spTgt spid="6">
                                            <p:graphicEl>
                                              <a:dgm id="{05462327-560C-41CD-B8C7-AF0892936E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01" dur="250" autoRev="1" fill="remove"/>
                                        <p:tgtEl>
                                          <p:spTgt spid="6">
                                            <p:graphicEl>
                                              <a:dgm id="{05462327-560C-41CD-B8C7-AF0892936E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02" dur="250" autoRev="1" fill="remove"/>
                                        <p:tgtEl>
                                          <p:spTgt spid="6">
                                            <p:graphicEl>
                                              <a:dgm id="{05462327-560C-41CD-B8C7-AF0892936E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3" dur="250" autoRev="1" fill="remove"/>
                                        <p:tgtEl>
                                          <p:spTgt spid="6">
                                            <p:graphicEl>
                                              <a:dgm id="{05462327-560C-41CD-B8C7-AF0892936E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4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5" dur="250" autoRev="1" fill="remove"/>
                                        <p:tgtEl>
                                          <p:spTgt spid="6">
                                            <p:graphicEl>
                                              <a:dgm id="{ED2AD613-FE5D-4F2D-89BD-F4C659D379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06" dur="250" autoRev="1" fill="remove"/>
                                        <p:tgtEl>
                                          <p:spTgt spid="6">
                                            <p:graphicEl>
                                              <a:dgm id="{ED2AD613-FE5D-4F2D-89BD-F4C659D379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07" dur="250" autoRev="1" fill="remove"/>
                                        <p:tgtEl>
                                          <p:spTgt spid="6">
                                            <p:graphicEl>
                                              <a:dgm id="{ED2AD613-FE5D-4F2D-89BD-F4C659D379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8" dur="250" autoRev="1" fill="remove"/>
                                        <p:tgtEl>
                                          <p:spTgt spid="6">
                                            <p:graphicEl>
                                              <a:dgm id="{ED2AD613-FE5D-4F2D-89BD-F4C659D379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0" dur="250" autoRev="1" fill="remove"/>
                                        <p:tgtEl>
                                          <p:spTgt spid="6">
                                            <p:graphicEl>
                                              <a:dgm id="{4B22854C-8324-45AC-B992-B0486CCF6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1" dur="250" autoRev="1" fill="remove"/>
                                        <p:tgtEl>
                                          <p:spTgt spid="6">
                                            <p:graphicEl>
                                              <a:dgm id="{4B22854C-8324-45AC-B992-B0486CCF6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12" dur="250" autoRev="1" fill="remove"/>
                                        <p:tgtEl>
                                          <p:spTgt spid="6">
                                            <p:graphicEl>
                                              <a:dgm id="{4B22854C-8324-45AC-B992-B0486CCF6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3" dur="250" autoRev="1" fill="remove"/>
                                        <p:tgtEl>
                                          <p:spTgt spid="6">
                                            <p:graphicEl>
                                              <a:dgm id="{4B22854C-8324-45AC-B992-B0486CCF6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5" dur="250" autoRev="1" fill="remove"/>
                                        <p:tgtEl>
                                          <p:spTgt spid="6">
                                            <p:graphicEl>
                                              <a:dgm id="{1587EE31-6C1A-49D8-8AF6-364D40025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6" dur="250" autoRev="1" fill="remove"/>
                                        <p:tgtEl>
                                          <p:spTgt spid="6">
                                            <p:graphicEl>
                                              <a:dgm id="{1587EE31-6C1A-49D8-8AF6-364D40025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17" dur="250" autoRev="1" fill="remove"/>
                                        <p:tgtEl>
                                          <p:spTgt spid="6">
                                            <p:graphicEl>
                                              <a:dgm id="{1587EE31-6C1A-49D8-8AF6-364D40025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50" autoRev="1" fill="remove"/>
                                        <p:tgtEl>
                                          <p:spTgt spid="6">
                                            <p:graphicEl>
                                              <a:dgm id="{1587EE31-6C1A-49D8-8AF6-364D40025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0" dur="250" autoRev="1" fill="remove"/>
                                        <p:tgtEl>
                                          <p:spTgt spid="6">
                                            <p:graphicEl>
                                              <a:dgm id="{78F35822-6DED-48BB-86AA-3CD885422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21" dur="250" autoRev="1" fill="remove"/>
                                        <p:tgtEl>
                                          <p:spTgt spid="6">
                                            <p:graphicEl>
                                              <a:dgm id="{78F35822-6DED-48BB-86AA-3CD885422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2" dur="250" autoRev="1" fill="remove"/>
                                        <p:tgtEl>
                                          <p:spTgt spid="6">
                                            <p:graphicEl>
                                              <a:dgm id="{78F35822-6DED-48BB-86AA-3CD885422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3" dur="250" autoRev="1" fill="remove"/>
                                        <p:tgtEl>
                                          <p:spTgt spid="6">
                                            <p:graphicEl>
                                              <a:dgm id="{78F35822-6DED-48BB-86AA-3CD885422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4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5" dur="250" autoRev="1" fill="remove"/>
                                        <p:tgtEl>
                                          <p:spTgt spid="6">
                                            <p:graphicEl>
                                              <a:dgm id="{075E5011-C29C-4B8E-988E-906B07ABB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26" dur="250" autoRev="1" fill="remove"/>
                                        <p:tgtEl>
                                          <p:spTgt spid="6">
                                            <p:graphicEl>
                                              <a:dgm id="{075E5011-C29C-4B8E-988E-906B07ABB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7" dur="250" autoRev="1" fill="remove"/>
                                        <p:tgtEl>
                                          <p:spTgt spid="6">
                                            <p:graphicEl>
                                              <a:dgm id="{075E5011-C29C-4B8E-988E-906B07ABB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250" autoRev="1" fill="remove"/>
                                        <p:tgtEl>
                                          <p:spTgt spid="6">
                                            <p:graphicEl>
                                              <a:dgm id="{075E5011-C29C-4B8E-988E-906B07ABB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0" dur="250" autoRev="1" fill="remove"/>
                                        <p:tgtEl>
                                          <p:spTgt spid="6">
                                            <p:graphicEl>
                                              <a:dgm id="{43C49F8A-6662-43CF-B2B9-F2989953D5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31" dur="250" autoRev="1" fill="remove"/>
                                        <p:tgtEl>
                                          <p:spTgt spid="6">
                                            <p:graphicEl>
                                              <a:dgm id="{43C49F8A-6662-43CF-B2B9-F2989953D5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32" dur="250" autoRev="1" fill="remove"/>
                                        <p:tgtEl>
                                          <p:spTgt spid="6">
                                            <p:graphicEl>
                                              <a:dgm id="{43C49F8A-6662-43CF-B2B9-F2989953D5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3" dur="250" autoRev="1" fill="remove"/>
                                        <p:tgtEl>
                                          <p:spTgt spid="6">
                                            <p:graphicEl>
                                              <a:dgm id="{43C49F8A-6662-43CF-B2B9-F2989953D5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4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5" dur="250" autoRev="1" fill="remove"/>
                                        <p:tgtEl>
                                          <p:spTgt spid="6">
                                            <p:graphicEl>
                                              <a:dgm id="{25332783-C245-4533-9E5E-0DDF63A50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36" dur="250" autoRev="1" fill="remove"/>
                                        <p:tgtEl>
                                          <p:spTgt spid="6">
                                            <p:graphicEl>
                                              <a:dgm id="{25332783-C245-4533-9E5E-0DDF63A50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37" dur="250" autoRev="1" fill="remove"/>
                                        <p:tgtEl>
                                          <p:spTgt spid="6">
                                            <p:graphicEl>
                                              <a:dgm id="{25332783-C245-4533-9E5E-0DDF63A50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8" dur="250" autoRev="1" fill="remove"/>
                                        <p:tgtEl>
                                          <p:spTgt spid="6">
                                            <p:graphicEl>
                                              <a:dgm id="{25332783-C245-4533-9E5E-0DDF63A50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0" dur="250" autoRev="1" fill="remove"/>
                                        <p:tgtEl>
                                          <p:spTgt spid="6">
                                            <p:graphicEl>
                                              <a:dgm id="{AC2432F3-B906-419D-8266-2CF36E8E2F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41" dur="250" autoRev="1" fill="remove"/>
                                        <p:tgtEl>
                                          <p:spTgt spid="6">
                                            <p:graphicEl>
                                              <a:dgm id="{AC2432F3-B906-419D-8266-2CF36E8E2F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42" dur="250" autoRev="1" fill="remove"/>
                                        <p:tgtEl>
                                          <p:spTgt spid="6">
                                            <p:graphicEl>
                                              <a:dgm id="{AC2432F3-B906-419D-8266-2CF36E8E2F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3" dur="250" autoRev="1" fill="remove"/>
                                        <p:tgtEl>
                                          <p:spTgt spid="6">
                                            <p:graphicEl>
                                              <a:dgm id="{AC2432F3-B906-419D-8266-2CF36E8E2F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4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5" dur="250" autoRev="1" fill="remove"/>
                                        <p:tgtEl>
                                          <p:spTgt spid="6">
                                            <p:graphicEl>
                                              <a:dgm id="{8A11D201-F2DD-4F39-9A0C-3CD657B51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46" dur="250" autoRev="1" fill="remove"/>
                                        <p:tgtEl>
                                          <p:spTgt spid="6">
                                            <p:graphicEl>
                                              <a:dgm id="{8A11D201-F2DD-4F39-9A0C-3CD657B51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47" dur="250" autoRev="1" fill="remove"/>
                                        <p:tgtEl>
                                          <p:spTgt spid="6">
                                            <p:graphicEl>
                                              <a:dgm id="{8A11D201-F2DD-4F39-9A0C-3CD657B51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8" dur="250" autoRev="1" fill="remove"/>
                                        <p:tgtEl>
                                          <p:spTgt spid="6">
                                            <p:graphicEl>
                                              <a:dgm id="{8A11D201-F2DD-4F39-9A0C-3CD657B51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2" dur="250" autoRev="1" fill="remove"/>
                                        <p:tgtEl>
                                          <p:spTgt spid="7">
                                            <p:graphicEl>
                                              <a:dgm id="{FA3A95B9-F4EF-4902-AC5D-1C764A447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53" dur="250" autoRev="1" fill="remove"/>
                                        <p:tgtEl>
                                          <p:spTgt spid="7">
                                            <p:graphicEl>
                                              <a:dgm id="{FA3A95B9-F4EF-4902-AC5D-1C764A447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54" dur="250" autoRev="1" fill="remove"/>
                                        <p:tgtEl>
                                          <p:spTgt spid="7">
                                            <p:graphicEl>
                                              <a:dgm id="{FA3A95B9-F4EF-4902-AC5D-1C764A447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5" dur="250" autoRev="1" fill="remove"/>
                                        <p:tgtEl>
                                          <p:spTgt spid="7">
                                            <p:graphicEl>
                                              <a:dgm id="{FA3A95B9-F4EF-4902-AC5D-1C764A447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6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7" dur="250" autoRev="1" fill="remove"/>
                                        <p:tgtEl>
                                          <p:spTgt spid="7">
                                            <p:graphicEl>
                                              <a:dgm id="{26AE2E8F-2CC7-4ACB-9B09-12937185E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58" dur="250" autoRev="1" fill="remove"/>
                                        <p:tgtEl>
                                          <p:spTgt spid="7">
                                            <p:graphicEl>
                                              <a:dgm id="{26AE2E8F-2CC7-4ACB-9B09-12937185E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59" dur="250" autoRev="1" fill="remove"/>
                                        <p:tgtEl>
                                          <p:spTgt spid="7">
                                            <p:graphicEl>
                                              <a:dgm id="{26AE2E8F-2CC7-4ACB-9B09-12937185E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250" autoRev="1" fill="remove"/>
                                        <p:tgtEl>
                                          <p:spTgt spid="7">
                                            <p:graphicEl>
                                              <a:dgm id="{26AE2E8F-2CC7-4ACB-9B09-12937185E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1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2" dur="250" autoRev="1" fill="remove"/>
                                        <p:tgtEl>
                                          <p:spTgt spid="7">
                                            <p:graphicEl>
                                              <a:dgm id="{749210B5-0080-4264-9D65-C3AE4764E2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3" dur="250" autoRev="1" fill="remove"/>
                                        <p:tgtEl>
                                          <p:spTgt spid="7">
                                            <p:graphicEl>
                                              <a:dgm id="{749210B5-0080-4264-9D65-C3AE4764E2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64" dur="250" autoRev="1" fill="remove"/>
                                        <p:tgtEl>
                                          <p:spTgt spid="7">
                                            <p:graphicEl>
                                              <a:dgm id="{749210B5-0080-4264-9D65-C3AE4764E2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5" dur="250" autoRev="1" fill="remove"/>
                                        <p:tgtEl>
                                          <p:spTgt spid="7">
                                            <p:graphicEl>
                                              <a:dgm id="{749210B5-0080-4264-9D65-C3AE4764E2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6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7" dur="250" autoRev="1" fill="remove"/>
                                        <p:tgtEl>
                                          <p:spTgt spid="7">
                                            <p:graphicEl>
                                              <a:dgm id="{25E952C3-EFA4-40B0-BBDB-DD3C3711BA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8" dur="250" autoRev="1" fill="remove"/>
                                        <p:tgtEl>
                                          <p:spTgt spid="7">
                                            <p:graphicEl>
                                              <a:dgm id="{25E952C3-EFA4-40B0-BBDB-DD3C3711BA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69" dur="250" autoRev="1" fill="remove"/>
                                        <p:tgtEl>
                                          <p:spTgt spid="7">
                                            <p:graphicEl>
                                              <a:dgm id="{25E952C3-EFA4-40B0-BBDB-DD3C3711BA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0" dur="250" autoRev="1" fill="remove"/>
                                        <p:tgtEl>
                                          <p:spTgt spid="7">
                                            <p:graphicEl>
                                              <a:dgm id="{25E952C3-EFA4-40B0-BBDB-DD3C3711BA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2" dur="250" autoRev="1" fill="remove"/>
                                        <p:tgtEl>
                                          <p:spTgt spid="7">
                                            <p:graphicEl>
                                              <a:dgm id="{7E651F89-2C5E-4928-AA64-9991EFE68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73" dur="250" autoRev="1" fill="remove"/>
                                        <p:tgtEl>
                                          <p:spTgt spid="7">
                                            <p:graphicEl>
                                              <a:dgm id="{7E651F89-2C5E-4928-AA64-9991EFE68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4" dur="250" autoRev="1" fill="remove"/>
                                        <p:tgtEl>
                                          <p:spTgt spid="7">
                                            <p:graphicEl>
                                              <a:dgm id="{7E651F89-2C5E-4928-AA64-9991EFE68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5" dur="250" autoRev="1" fill="remove"/>
                                        <p:tgtEl>
                                          <p:spTgt spid="7">
                                            <p:graphicEl>
                                              <a:dgm id="{7E651F89-2C5E-4928-AA64-9991EFE68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6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7" dur="250" autoRev="1" fill="remove"/>
                                        <p:tgtEl>
                                          <p:spTgt spid="7">
                                            <p:graphicEl>
                                              <a:dgm id="{AE0997E7-F06C-4B92-A549-F3502E69A5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78" dur="250" autoRev="1" fill="remove"/>
                                        <p:tgtEl>
                                          <p:spTgt spid="7">
                                            <p:graphicEl>
                                              <a:dgm id="{AE0997E7-F06C-4B92-A549-F3502E69A5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9" dur="250" autoRev="1" fill="remove"/>
                                        <p:tgtEl>
                                          <p:spTgt spid="7">
                                            <p:graphicEl>
                                              <a:dgm id="{AE0997E7-F06C-4B92-A549-F3502E69A5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0" dur="250" autoRev="1" fill="remove"/>
                                        <p:tgtEl>
                                          <p:spTgt spid="7">
                                            <p:graphicEl>
                                              <a:dgm id="{AE0997E7-F06C-4B92-A549-F3502E69A5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1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2" dur="250" autoRev="1" fill="remove"/>
                                        <p:tgtEl>
                                          <p:spTgt spid="7">
                                            <p:graphicEl>
                                              <a:dgm id="{05462327-560C-41CD-B8C7-AF0892936E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3" dur="250" autoRev="1" fill="remove"/>
                                        <p:tgtEl>
                                          <p:spTgt spid="7">
                                            <p:graphicEl>
                                              <a:dgm id="{05462327-560C-41CD-B8C7-AF0892936E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4" dur="250" autoRev="1" fill="remove"/>
                                        <p:tgtEl>
                                          <p:spTgt spid="7">
                                            <p:graphicEl>
                                              <a:dgm id="{05462327-560C-41CD-B8C7-AF0892936E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5" dur="250" autoRev="1" fill="remove"/>
                                        <p:tgtEl>
                                          <p:spTgt spid="7">
                                            <p:graphicEl>
                                              <a:dgm id="{05462327-560C-41CD-B8C7-AF0892936E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6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7" dur="250" autoRev="1" fill="remove"/>
                                        <p:tgtEl>
                                          <p:spTgt spid="7">
                                            <p:graphicEl>
                                              <a:dgm id="{ED2AD613-FE5D-4F2D-89BD-F4C659D379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88" dur="250" autoRev="1" fill="remove"/>
                                        <p:tgtEl>
                                          <p:spTgt spid="7">
                                            <p:graphicEl>
                                              <a:dgm id="{ED2AD613-FE5D-4F2D-89BD-F4C659D379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9" dur="250" autoRev="1" fill="remove"/>
                                        <p:tgtEl>
                                          <p:spTgt spid="7">
                                            <p:graphicEl>
                                              <a:dgm id="{ED2AD613-FE5D-4F2D-89BD-F4C659D379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0" dur="250" autoRev="1" fill="remove"/>
                                        <p:tgtEl>
                                          <p:spTgt spid="7">
                                            <p:graphicEl>
                                              <a:dgm id="{ED2AD613-FE5D-4F2D-89BD-F4C659D379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1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2" dur="250" autoRev="1" fill="remove"/>
                                        <p:tgtEl>
                                          <p:spTgt spid="7">
                                            <p:graphicEl>
                                              <a:dgm id="{4B22854C-8324-45AC-B992-B0486CCF6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93" dur="250" autoRev="1" fill="remove"/>
                                        <p:tgtEl>
                                          <p:spTgt spid="7">
                                            <p:graphicEl>
                                              <a:dgm id="{4B22854C-8324-45AC-B992-B0486CCF6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4" dur="250" autoRev="1" fill="remove"/>
                                        <p:tgtEl>
                                          <p:spTgt spid="7">
                                            <p:graphicEl>
                                              <a:dgm id="{4B22854C-8324-45AC-B992-B0486CCF6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5" dur="250" autoRev="1" fill="remove"/>
                                        <p:tgtEl>
                                          <p:spTgt spid="7">
                                            <p:graphicEl>
                                              <a:dgm id="{4B22854C-8324-45AC-B992-B0486CCF6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6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7" dur="250" autoRev="1" fill="remove"/>
                                        <p:tgtEl>
                                          <p:spTgt spid="7">
                                            <p:graphicEl>
                                              <a:dgm id="{1587EE31-6C1A-49D8-8AF6-364D40025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98" dur="250" autoRev="1" fill="remove"/>
                                        <p:tgtEl>
                                          <p:spTgt spid="7">
                                            <p:graphicEl>
                                              <a:dgm id="{1587EE31-6C1A-49D8-8AF6-364D40025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99" dur="250" autoRev="1" fill="remove"/>
                                        <p:tgtEl>
                                          <p:spTgt spid="7">
                                            <p:graphicEl>
                                              <a:dgm id="{1587EE31-6C1A-49D8-8AF6-364D40025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0" dur="250" autoRev="1" fill="remove"/>
                                        <p:tgtEl>
                                          <p:spTgt spid="7">
                                            <p:graphicEl>
                                              <a:dgm id="{1587EE31-6C1A-49D8-8AF6-364D40025B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1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2" dur="250" autoRev="1" fill="remove"/>
                                        <p:tgtEl>
                                          <p:spTgt spid="7">
                                            <p:graphicEl>
                                              <a:dgm id="{78F35822-6DED-48BB-86AA-3CD885422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03" dur="250" autoRev="1" fill="remove"/>
                                        <p:tgtEl>
                                          <p:spTgt spid="7">
                                            <p:graphicEl>
                                              <a:dgm id="{78F35822-6DED-48BB-86AA-3CD885422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04" dur="250" autoRev="1" fill="remove"/>
                                        <p:tgtEl>
                                          <p:spTgt spid="7">
                                            <p:graphicEl>
                                              <a:dgm id="{78F35822-6DED-48BB-86AA-3CD885422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5" dur="250" autoRev="1" fill="remove"/>
                                        <p:tgtEl>
                                          <p:spTgt spid="7">
                                            <p:graphicEl>
                                              <a:dgm id="{78F35822-6DED-48BB-86AA-3CD885422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6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7" dur="250" autoRev="1" fill="remove"/>
                                        <p:tgtEl>
                                          <p:spTgt spid="7">
                                            <p:graphicEl>
                                              <a:dgm id="{075E5011-C29C-4B8E-988E-906B07ABB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08" dur="250" autoRev="1" fill="remove"/>
                                        <p:tgtEl>
                                          <p:spTgt spid="7">
                                            <p:graphicEl>
                                              <a:dgm id="{075E5011-C29C-4B8E-988E-906B07ABB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09" dur="250" autoRev="1" fill="remove"/>
                                        <p:tgtEl>
                                          <p:spTgt spid="7">
                                            <p:graphicEl>
                                              <a:dgm id="{075E5011-C29C-4B8E-988E-906B07ABB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0" dur="250" autoRev="1" fill="remove"/>
                                        <p:tgtEl>
                                          <p:spTgt spid="7">
                                            <p:graphicEl>
                                              <a:dgm id="{075E5011-C29C-4B8E-988E-906B07ABBC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1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2" dur="250" autoRev="1" fill="remove"/>
                                        <p:tgtEl>
                                          <p:spTgt spid="7">
                                            <p:graphicEl>
                                              <a:dgm id="{43C49F8A-6662-43CF-B2B9-F2989953D5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3" dur="250" autoRev="1" fill="remove"/>
                                        <p:tgtEl>
                                          <p:spTgt spid="7">
                                            <p:graphicEl>
                                              <a:dgm id="{43C49F8A-6662-43CF-B2B9-F2989953D5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14" dur="250" autoRev="1" fill="remove"/>
                                        <p:tgtEl>
                                          <p:spTgt spid="7">
                                            <p:graphicEl>
                                              <a:dgm id="{43C49F8A-6662-43CF-B2B9-F2989953D5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5" dur="250" autoRev="1" fill="remove"/>
                                        <p:tgtEl>
                                          <p:spTgt spid="7">
                                            <p:graphicEl>
                                              <a:dgm id="{43C49F8A-6662-43CF-B2B9-F2989953D5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6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7" dur="250" autoRev="1" fill="remove"/>
                                        <p:tgtEl>
                                          <p:spTgt spid="7">
                                            <p:graphicEl>
                                              <a:dgm id="{25332783-C245-4533-9E5E-0DDF63A50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8" dur="250" autoRev="1" fill="remove"/>
                                        <p:tgtEl>
                                          <p:spTgt spid="7">
                                            <p:graphicEl>
                                              <a:dgm id="{25332783-C245-4533-9E5E-0DDF63A50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19" dur="250" autoRev="1" fill="remove"/>
                                        <p:tgtEl>
                                          <p:spTgt spid="7">
                                            <p:graphicEl>
                                              <a:dgm id="{25332783-C245-4533-9E5E-0DDF63A50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0" dur="250" autoRev="1" fill="remove"/>
                                        <p:tgtEl>
                                          <p:spTgt spid="7">
                                            <p:graphicEl>
                                              <a:dgm id="{25332783-C245-4533-9E5E-0DDF63A50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1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2" dur="250" autoRev="1" fill="remove"/>
                                        <p:tgtEl>
                                          <p:spTgt spid="7">
                                            <p:graphicEl>
                                              <a:dgm id="{AC2432F3-B906-419D-8266-2CF36E8E2F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23" dur="250" autoRev="1" fill="remove"/>
                                        <p:tgtEl>
                                          <p:spTgt spid="7">
                                            <p:graphicEl>
                                              <a:dgm id="{AC2432F3-B906-419D-8266-2CF36E8E2F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24" dur="250" autoRev="1" fill="remove"/>
                                        <p:tgtEl>
                                          <p:spTgt spid="7">
                                            <p:graphicEl>
                                              <a:dgm id="{AC2432F3-B906-419D-8266-2CF36E8E2F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5" dur="250" autoRev="1" fill="remove"/>
                                        <p:tgtEl>
                                          <p:spTgt spid="7">
                                            <p:graphicEl>
                                              <a:dgm id="{AC2432F3-B906-419D-8266-2CF36E8E2F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6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7" dur="250" autoRev="1" fill="remove"/>
                                        <p:tgtEl>
                                          <p:spTgt spid="7">
                                            <p:graphicEl>
                                              <a:dgm id="{8A11D201-F2DD-4F39-9A0C-3CD657B51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28" dur="250" autoRev="1" fill="remove"/>
                                        <p:tgtEl>
                                          <p:spTgt spid="7">
                                            <p:graphicEl>
                                              <a:dgm id="{8A11D201-F2DD-4F39-9A0C-3CD657B51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29" dur="250" autoRev="1" fill="remove"/>
                                        <p:tgtEl>
                                          <p:spTgt spid="7">
                                            <p:graphicEl>
                                              <a:dgm id="{8A11D201-F2DD-4F39-9A0C-3CD657B51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0" dur="250" autoRev="1" fill="remove"/>
                                        <p:tgtEl>
                                          <p:spTgt spid="7">
                                            <p:graphicEl>
                                              <a:dgm id="{8A11D201-F2DD-4F39-9A0C-3CD657B51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/>
        </p:bldSub>
      </p:bldGraphic>
      <p:bldGraphic spid="5" grpId="0" uiExpand="1">
        <p:bldSub>
          <a:bldDgm/>
        </p:bldSub>
      </p:bldGraphic>
      <p:bldGraphic spid="6" grpId="0">
        <p:bldSub>
          <a:bldDgm/>
        </p:bldSub>
      </p:bldGraphic>
      <p:bldGraphic spid="7" grpId="0" uiExpand="1">
        <p:bldSub>
          <a:bldDgm/>
        </p:bldSub>
      </p:bldGraphic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106</Words>
  <Application>Microsoft Office PowerPoint</Application>
  <PresentationFormat>Předvádění na obrazovce (4:3)</PresentationFormat>
  <Paragraphs>41</Paragraphs>
  <Slides>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10</cp:revision>
  <dcterms:created xsi:type="dcterms:W3CDTF">2011-02-23T19:26:24Z</dcterms:created>
  <dcterms:modified xsi:type="dcterms:W3CDTF">2011-05-02T08:22:54Z</dcterms:modified>
</cp:coreProperties>
</file>