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1-03-10T21:55:23.304" idx="1">
    <p:pos x="10" y="10"/>
    <p:text>Řešení:velký buben, teplý duben, strašidelný bubák, krátký popis, modrý dudák, tanec dupák, cihlový dům, bílé boty, prostorný batoh, úzký potok, krásný klobouk, dovezené banány.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C0BFF1-430B-4750-98EF-6BA258BCE6D3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1DC64-936E-4EB9-853C-4259B8A741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4134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DC64-936E-4EB9-853C-4259B8A7412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3106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9552CE0-7EF0-4F04-86BE-0B25ECC3584B}" type="datetimeFigureOut">
              <a:rPr lang="cs-CZ" smtClean="0"/>
              <a:t>2.5.2011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2DEC85-4AB6-40F3-BDE9-49F9A72F15A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66724" y="620688"/>
            <a:ext cx="6048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VY_12_INOVACE_22_ROZVOJ ČTENÁŘSKÝCH DOVEDNOSTÍ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39552" y="980728"/>
            <a:ext cx="7737727" cy="175432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 vhodné dvojice slov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96" y="4941168"/>
            <a:ext cx="3767138" cy="132715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ástupný symbol pro zápatí 35"/>
          <p:cNvSpPr>
            <a:spLocks noGrp="1"/>
          </p:cNvSpPr>
          <p:nvPr/>
        </p:nvSpPr>
        <p:spPr>
          <a:xfrm>
            <a:off x="1475656" y="3717032"/>
            <a:ext cx="6748018" cy="576064"/>
          </a:xfrm>
          <a:prstGeom prst="rect">
            <a:avLst/>
          </a:prstGeom>
        </p:spPr>
        <p:txBody>
          <a:bodyPr vert="horz" tIns="0" bIns="0" anchor="b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400" dirty="0" smtClean="0"/>
              <a:t>Autorem materiálu a všech jeho částí, není-li  uvedeno jinak, je Mgr. Marie Nováková, financovaného z ESF a státního rozpočtu ČR.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1190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212891"/>
              </p:ext>
            </p:extLst>
          </p:nvPr>
        </p:nvGraphicFramePr>
        <p:xfrm>
          <a:off x="1173024" y="2311794"/>
          <a:ext cx="2985196" cy="3349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2598"/>
                <a:gridCol w="1492598"/>
              </a:tblGrid>
              <a:tr h="558242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velký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8242">
                <a:tc>
                  <a:txBody>
                    <a:bodyPr/>
                    <a:lstStyle/>
                    <a:p>
                      <a:r>
                        <a:rPr lang="cs-CZ" dirty="0" smtClean="0"/>
                        <a:t> teplý</a:t>
                      </a:r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8242">
                <a:tc>
                  <a:txBody>
                    <a:bodyPr/>
                    <a:lstStyle/>
                    <a:p>
                      <a:r>
                        <a:rPr lang="cs-CZ" dirty="0" smtClean="0"/>
                        <a:t> strašidelný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8242">
                <a:tc>
                  <a:txBody>
                    <a:bodyPr/>
                    <a:lstStyle/>
                    <a:p>
                      <a:r>
                        <a:rPr lang="cs-CZ" dirty="0" smtClean="0"/>
                        <a:t> krátký</a:t>
                      </a:r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8242">
                <a:tc>
                  <a:txBody>
                    <a:bodyPr/>
                    <a:lstStyle/>
                    <a:p>
                      <a:r>
                        <a:rPr lang="cs-CZ" dirty="0" smtClean="0"/>
                        <a:t>modrý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8242">
                <a:tc>
                  <a:txBody>
                    <a:bodyPr/>
                    <a:lstStyle/>
                    <a:p>
                      <a:r>
                        <a:rPr lang="cs-CZ" dirty="0" smtClean="0"/>
                        <a:t> tanec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604070"/>
              </p:ext>
            </p:extLst>
          </p:nvPr>
        </p:nvGraphicFramePr>
        <p:xfrm>
          <a:off x="4860032" y="2348880"/>
          <a:ext cx="2985196" cy="3312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2598"/>
                <a:gridCol w="1492598"/>
              </a:tblGrid>
              <a:tr h="552061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cihlový</a:t>
                      </a:r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dirty="0" smtClean="0"/>
                        <a:t>bílé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dirty="0" smtClean="0"/>
                        <a:t>prostorný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dirty="0" smtClean="0"/>
                        <a:t>úzký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dirty="0" smtClean="0"/>
                        <a:t>krásný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dirty="0" smtClean="0"/>
                        <a:t>dovezené</a:t>
                      </a:r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704551" y="2335258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dupák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21040" y="2930925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bubák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49942" y="3468749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buben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40618" y="4005308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15871" y="4533939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dudák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15871" y="513916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duben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16216" y="3000198"/>
            <a:ext cx="61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dům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84783" y="2335659"/>
            <a:ext cx="733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batoh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19422" y="3480047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boty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49403" y="3984868"/>
            <a:ext cx="871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banány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444208" y="5182389"/>
            <a:ext cx="933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klobouk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20512" y="4532281"/>
            <a:ext cx="729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potok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1549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</TotalTime>
  <Words>61</Words>
  <Application>Microsoft Office PowerPoint</Application>
  <PresentationFormat>Předvádění na obrazovce (4:3)</PresentationFormat>
  <Paragraphs>28</Paragraphs>
  <Slides>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Aerodynamika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8</cp:revision>
  <dcterms:created xsi:type="dcterms:W3CDTF">2011-03-10T20:18:55Z</dcterms:created>
  <dcterms:modified xsi:type="dcterms:W3CDTF">2011-05-02T08:27:44Z</dcterms:modified>
</cp:coreProperties>
</file>