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9" autoAdjust="0"/>
    <p:restoredTop sz="94660"/>
  </p:normalViewPr>
  <p:slideViewPr>
    <p:cSldViewPr>
      <p:cViewPr varScale="1">
        <p:scale>
          <a:sx n="74" d="100"/>
          <a:sy n="74" d="100"/>
        </p:scale>
        <p:origin x="-127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AA6FC9-3A5E-4EE2-90A4-83D403B62E4F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95D86E86-0A7E-400A-BB1B-DB8F454FA549}">
      <dgm:prSet phldrT="[Text]"/>
      <dgm:spPr/>
      <dgm:t>
        <a:bodyPr/>
        <a:lstStyle/>
        <a:p>
          <a:r>
            <a:rPr lang="cs-CZ" dirty="0" smtClean="0"/>
            <a:t>j- n- l-u-e u -es-.</a:t>
          </a:r>
          <a:endParaRPr lang="cs-CZ" dirty="0"/>
        </a:p>
      </dgm:t>
    </dgm:pt>
    <dgm:pt modelId="{C658D62E-CDEF-47D0-BA8C-114AF75D9B0D}" type="sibTrans" cxnId="{EA6EC1C0-D067-4B72-A19E-E7F51FD68306}">
      <dgm:prSet/>
      <dgm:spPr/>
      <dgm:t>
        <a:bodyPr/>
        <a:lstStyle/>
        <a:p>
          <a:endParaRPr lang="cs-CZ"/>
        </a:p>
      </dgm:t>
    </dgm:pt>
    <dgm:pt modelId="{2C20C4A7-D772-4F20-90C7-DD1C29786D2F}" type="parTrans" cxnId="{EA6EC1C0-D067-4B72-A19E-E7F51FD68306}">
      <dgm:prSet/>
      <dgm:spPr/>
      <dgm:t>
        <a:bodyPr/>
        <a:lstStyle/>
        <a:p>
          <a:endParaRPr lang="cs-CZ"/>
        </a:p>
      </dgm:t>
    </dgm:pt>
    <dgm:pt modelId="{BDDA5B7D-9A06-492B-9523-D23701B588B1}">
      <dgm:prSet phldrT="[Text]"/>
      <dgm:spPr/>
      <dgm:t>
        <a:bodyPr/>
        <a:lstStyle/>
        <a:p>
          <a:r>
            <a:rPr lang="cs-CZ" dirty="0" smtClean="0"/>
            <a:t>k-u-á -a my-. </a:t>
          </a:r>
          <a:endParaRPr lang="cs-CZ" dirty="0"/>
        </a:p>
      </dgm:t>
    </dgm:pt>
    <dgm:pt modelId="{2350B5BA-7D8F-46B3-9748-3C2929863118}" type="sibTrans" cxnId="{4C4C4B76-981C-4A21-A252-56DBC05DAF55}">
      <dgm:prSet/>
      <dgm:spPr/>
      <dgm:t>
        <a:bodyPr/>
        <a:lstStyle/>
        <a:p>
          <a:endParaRPr lang="cs-CZ"/>
        </a:p>
      </dgm:t>
    </dgm:pt>
    <dgm:pt modelId="{2EB6210D-B1BD-4C6A-943A-C95089FC4B1A}" type="parTrans" cxnId="{4C4C4B76-981C-4A21-A252-56DBC05DAF55}">
      <dgm:prSet/>
      <dgm:spPr/>
      <dgm:t>
        <a:bodyPr/>
        <a:lstStyle/>
        <a:p>
          <a:endParaRPr lang="cs-CZ"/>
        </a:p>
      </dgm:t>
    </dgm:pt>
    <dgm:pt modelId="{B34C0834-78D3-4E5D-8F28-640C2C961B90}">
      <dgm:prSet phldrT="[Text]"/>
      <dgm:spPr/>
      <dgm:t>
        <a:bodyPr/>
        <a:lstStyle/>
        <a:p>
          <a:r>
            <a:rPr lang="cs-CZ" dirty="0" smtClean="0"/>
            <a:t>Mourek</a:t>
          </a:r>
          <a:endParaRPr lang="cs-CZ" dirty="0"/>
        </a:p>
      </dgm:t>
    </dgm:pt>
    <dgm:pt modelId="{B4D23671-B0F0-43F0-B686-FFB540BCF958}" type="sibTrans" cxnId="{3C6A6596-71D6-498D-8691-7301EEDF45CB}">
      <dgm:prSet/>
      <dgm:spPr/>
      <dgm:t>
        <a:bodyPr/>
        <a:lstStyle/>
        <a:p>
          <a:endParaRPr lang="cs-CZ"/>
        </a:p>
      </dgm:t>
    </dgm:pt>
    <dgm:pt modelId="{CEEF9D53-DB0F-499F-87A4-B3B9FD07136B}" type="parTrans" cxnId="{3C6A6596-71D6-498D-8691-7301EEDF45CB}">
      <dgm:prSet/>
      <dgm:spPr/>
      <dgm:t>
        <a:bodyPr/>
        <a:lstStyle/>
        <a:p>
          <a:endParaRPr lang="cs-CZ"/>
        </a:p>
      </dgm:t>
    </dgm:pt>
    <dgm:pt modelId="{90E2794B-A774-472C-AEFD-C6E3162CC38F}">
      <dgm:prSet phldrT="[Text]"/>
      <dgm:spPr/>
      <dgm:t>
        <a:bodyPr/>
        <a:lstStyle/>
        <a:p>
          <a:r>
            <a:rPr lang="cs-CZ" dirty="0" smtClean="0"/>
            <a:t>vy-</a:t>
          </a:r>
          <a:r>
            <a:rPr lang="cs-CZ" dirty="0" err="1" smtClean="0"/>
            <a:t>ez</a:t>
          </a:r>
          <a:r>
            <a:rPr lang="cs-CZ" dirty="0" smtClean="0"/>
            <a:t>- -a s-ro-.</a:t>
          </a:r>
          <a:endParaRPr lang="cs-CZ" dirty="0"/>
        </a:p>
      </dgm:t>
    </dgm:pt>
    <dgm:pt modelId="{74664538-3468-4AED-9835-C2F58727552E}" type="sibTrans" cxnId="{3F883947-F9B8-42FC-8C18-149B11843AFD}">
      <dgm:prSet/>
      <dgm:spPr/>
      <dgm:t>
        <a:bodyPr/>
        <a:lstStyle/>
        <a:p>
          <a:endParaRPr lang="cs-CZ"/>
        </a:p>
      </dgm:t>
    </dgm:pt>
    <dgm:pt modelId="{DD8DDB89-FC00-4993-A02A-DBCE3CEBBBD3}" type="parTrans" cxnId="{3F883947-F9B8-42FC-8C18-149B11843AFD}">
      <dgm:prSet/>
      <dgm:spPr/>
      <dgm:t>
        <a:bodyPr/>
        <a:lstStyle/>
        <a:p>
          <a:endParaRPr lang="cs-CZ"/>
        </a:p>
      </dgm:t>
    </dgm:pt>
    <dgm:pt modelId="{1A12B4BC-FD7B-422B-B2D1-1402D650A85D}">
      <dgm:prSet phldrT="[Text]"/>
      <dgm:spPr/>
      <dgm:t>
        <a:bodyPr/>
        <a:lstStyle/>
        <a:p>
          <a:r>
            <a:rPr lang="cs-CZ" dirty="0" smtClean="0"/>
            <a:t>m-</a:t>
          </a:r>
          <a:r>
            <a:rPr lang="cs-CZ" dirty="0" err="1" smtClean="0"/>
            <a:t>uví</a:t>
          </a:r>
          <a:r>
            <a:rPr lang="cs-CZ" dirty="0" smtClean="0"/>
            <a:t> o </a:t>
          </a:r>
          <a:r>
            <a:rPr lang="cs-CZ" dirty="0" err="1" smtClean="0"/>
            <a:t>sv</a:t>
          </a:r>
          <a:r>
            <a:rPr lang="cs-CZ" dirty="0" smtClean="0"/>
            <a:t>-m -o-e.</a:t>
          </a:r>
          <a:endParaRPr lang="cs-CZ" dirty="0"/>
        </a:p>
      </dgm:t>
    </dgm:pt>
    <dgm:pt modelId="{DE38EF94-9858-43C5-BA0E-BF3140B59F7F}" type="sibTrans" cxnId="{7626AC73-FDB7-4E69-A288-16A8D9DDADA1}">
      <dgm:prSet/>
      <dgm:spPr/>
      <dgm:t>
        <a:bodyPr/>
        <a:lstStyle/>
        <a:p>
          <a:endParaRPr lang="cs-CZ"/>
        </a:p>
      </dgm:t>
    </dgm:pt>
    <dgm:pt modelId="{45DB8E83-B5D6-466C-A3E7-E0C7B05BEDFC}" type="parTrans" cxnId="{7626AC73-FDB7-4E69-A288-16A8D9DDADA1}">
      <dgm:prSet/>
      <dgm:spPr/>
      <dgm:t>
        <a:bodyPr/>
        <a:lstStyle/>
        <a:p>
          <a:endParaRPr lang="cs-CZ"/>
        </a:p>
      </dgm:t>
    </dgm:pt>
    <dgm:pt modelId="{8FEEFCC4-200A-4F82-8AC9-F1D446102AA5}">
      <dgm:prSet phldrT="[Text]"/>
      <dgm:spPr/>
      <dgm:t>
        <a:bodyPr/>
        <a:lstStyle/>
        <a:p>
          <a:r>
            <a:rPr lang="cs-CZ" dirty="0" smtClean="0"/>
            <a:t>Pavel</a:t>
          </a:r>
          <a:endParaRPr lang="cs-CZ" dirty="0"/>
        </a:p>
      </dgm:t>
    </dgm:pt>
    <dgm:pt modelId="{B9A058B6-9AB1-4BE6-B94E-F704482224DC}" type="sibTrans" cxnId="{39EAE581-7975-4F4D-9E2D-C0D624FCA55E}">
      <dgm:prSet/>
      <dgm:spPr/>
      <dgm:t>
        <a:bodyPr/>
        <a:lstStyle/>
        <a:p>
          <a:endParaRPr lang="cs-CZ"/>
        </a:p>
      </dgm:t>
    </dgm:pt>
    <dgm:pt modelId="{5818536E-F71C-4DA7-8806-55BAFC5F1451}" type="parTrans" cxnId="{39EAE581-7975-4F4D-9E2D-C0D624FCA55E}">
      <dgm:prSet/>
      <dgm:spPr/>
      <dgm:t>
        <a:bodyPr/>
        <a:lstStyle/>
        <a:p>
          <a:endParaRPr lang="cs-CZ"/>
        </a:p>
      </dgm:t>
    </dgm:pt>
    <dgm:pt modelId="{248C7B5F-7AE3-4700-9E47-0D1D98083817}">
      <dgm:prSet phldrT="[Text]"/>
      <dgm:spPr/>
      <dgm:t>
        <a:bodyPr/>
        <a:lstStyle/>
        <a:p>
          <a:r>
            <a:rPr lang="cs-CZ" dirty="0" smtClean="0"/>
            <a:t>p-</a:t>
          </a:r>
          <a:r>
            <a:rPr lang="cs-CZ" dirty="0" err="1" smtClean="0"/>
            <a:t>av</a:t>
          </a:r>
          <a:r>
            <a:rPr lang="cs-CZ" dirty="0" smtClean="0"/>
            <a:t>- . </a:t>
          </a:r>
          <a:endParaRPr lang="cs-CZ" dirty="0"/>
        </a:p>
      </dgm:t>
    </dgm:pt>
    <dgm:pt modelId="{A0B1920F-9E9C-4469-B42B-D1113422B247}" type="sibTrans" cxnId="{077FAAA8-1747-4553-9B33-61ADC727694D}">
      <dgm:prSet/>
      <dgm:spPr/>
      <dgm:t>
        <a:bodyPr/>
        <a:lstStyle/>
        <a:p>
          <a:endParaRPr lang="cs-CZ"/>
        </a:p>
      </dgm:t>
    </dgm:pt>
    <dgm:pt modelId="{60F29AE2-2E4C-4B31-8CFA-C6040B4B2E1E}" type="parTrans" cxnId="{077FAAA8-1747-4553-9B33-61ADC727694D}">
      <dgm:prSet/>
      <dgm:spPr/>
      <dgm:t>
        <a:bodyPr/>
        <a:lstStyle/>
        <a:p>
          <a:endParaRPr lang="cs-CZ"/>
        </a:p>
      </dgm:t>
    </dgm:pt>
    <dgm:pt modelId="{338590C1-73C9-448E-8316-C1182B1D2E84}">
      <dgm:prSet phldrT="[Text]"/>
      <dgm:spPr/>
      <dgm:t>
        <a:bodyPr/>
        <a:lstStyle/>
        <a:p>
          <a:r>
            <a:rPr lang="cs-CZ" dirty="0" smtClean="0"/>
            <a:t>j-e do š-</a:t>
          </a:r>
          <a:r>
            <a:rPr lang="cs-CZ" dirty="0" err="1" smtClean="0"/>
            <a:t>ol</a:t>
          </a:r>
          <a:r>
            <a:rPr lang="cs-CZ" dirty="0" smtClean="0"/>
            <a:t>-.</a:t>
          </a:r>
          <a:endParaRPr lang="cs-CZ" dirty="0"/>
        </a:p>
      </dgm:t>
    </dgm:pt>
    <dgm:pt modelId="{758B8B61-C64E-4F13-9224-4DBADA916919}" type="sibTrans" cxnId="{530C4CA9-7266-49A8-AC6A-467932B7E205}">
      <dgm:prSet/>
      <dgm:spPr/>
      <dgm:t>
        <a:bodyPr/>
        <a:lstStyle/>
        <a:p>
          <a:endParaRPr lang="cs-CZ"/>
        </a:p>
      </dgm:t>
    </dgm:pt>
    <dgm:pt modelId="{CA4807E9-4271-42EF-A1A2-C369E2C8C2AE}" type="parTrans" cxnId="{530C4CA9-7266-49A8-AC6A-467932B7E205}">
      <dgm:prSet/>
      <dgm:spPr/>
      <dgm:t>
        <a:bodyPr/>
        <a:lstStyle/>
        <a:p>
          <a:endParaRPr lang="cs-CZ"/>
        </a:p>
      </dgm:t>
    </dgm:pt>
    <dgm:pt modelId="{F7707B03-E2CA-48AE-BDA4-0C5C3A589744}">
      <dgm:prSet phldrT="[Text]"/>
      <dgm:spPr/>
      <dgm:t>
        <a:bodyPr/>
        <a:lstStyle/>
        <a:p>
          <a:r>
            <a:rPr lang="cs-CZ" dirty="0" smtClean="0"/>
            <a:t>Eva</a:t>
          </a:r>
          <a:endParaRPr lang="cs-CZ" dirty="0"/>
        </a:p>
      </dgm:t>
    </dgm:pt>
    <dgm:pt modelId="{3BED552E-4B30-41B1-B30A-50FF8466C745}" type="sibTrans" cxnId="{B7DD50DD-D172-4BF8-BC5E-8FAF1E9F8A9B}">
      <dgm:prSet/>
      <dgm:spPr/>
      <dgm:t>
        <a:bodyPr/>
        <a:lstStyle/>
        <a:p>
          <a:endParaRPr lang="cs-CZ"/>
        </a:p>
      </dgm:t>
    </dgm:pt>
    <dgm:pt modelId="{416FA147-E1FC-4686-9DC7-F7789B5E45CB}" type="parTrans" cxnId="{B7DD50DD-D172-4BF8-BC5E-8FAF1E9F8A9B}">
      <dgm:prSet/>
      <dgm:spPr/>
      <dgm:t>
        <a:bodyPr/>
        <a:lstStyle/>
        <a:p>
          <a:endParaRPr lang="cs-CZ"/>
        </a:p>
      </dgm:t>
    </dgm:pt>
    <dgm:pt modelId="{85A006D2-4D60-4913-BEC2-502384782E2B}" type="pres">
      <dgm:prSet presAssocID="{97AA6FC9-3A5E-4EE2-90A4-83D403B62E4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0BCA0C7-F394-4166-87E4-B2BB78342076}" type="pres">
      <dgm:prSet presAssocID="{B34C0834-78D3-4E5D-8F28-640C2C961B90}" presName="boxAndChildren" presStyleCnt="0"/>
      <dgm:spPr/>
      <dgm:t>
        <a:bodyPr/>
        <a:lstStyle/>
        <a:p>
          <a:endParaRPr lang="cs-CZ"/>
        </a:p>
      </dgm:t>
    </dgm:pt>
    <dgm:pt modelId="{6A268873-D973-4942-B5E2-5C11BCE2EE19}" type="pres">
      <dgm:prSet presAssocID="{B34C0834-78D3-4E5D-8F28-640C2C961B90}" presName="parentTextBox" presStyleLbl="node1" presStyleIdx="0" presStyleCnt="3"/>
      <dgm:spPr/>
      <dgm:t>
        <a:bodyPr/>
        <a:lstStyle/>
        <a:p>
          <a:endParaRPr lang="cs-CZ"/>
        </a:p>
      </dgm:t>
    </dgm:pt>
    <dgm:pt modelId="{BD799D4F-489C-4D7B-875F-BFDAA3A7169A}" type="pres">
      <dgm:prSet presAssocID="{B34C0834-78D3-4E5D-8F28-640C2C961B90}" presName="entireBox" presStyleLbl="node1" presStyleIdx="0" presStyleCnt="3"/>
      <dgm:spPr/>
      <dgm:t>
        <a:bodyPr/>
        <a:lstStyle/>
        <a:p>
          <a:endParaRPr lang="cs-CZ"/>
        </a:p>
      </dgm:t>
    </dgm:pt>
    <dgm:pt modelId="{E179DA40-9220-4389-91F5-7C7DF6498BA0}" type="pres">
      <dgm:prSet presAssocID="{B34C0834-78D3-4E5D-8F28-640C2C961B90}" presName="descendantBox" presStyleCnt="0"/>
      <dgm:spPr/>
      <dgm:t>
        <a:bodyPr/>
        <a:lstStyle/>
        <a:p>
          <a:endParaRPr lang="cs-CZ"/>
        </a:p>
      </dgm:t>
    </dgm:pt>
    <dgm:pt modelId="{E6BF3A55-8376-4444-A4A0-ACDF8C7FCC78}" type="pres">
      <dgm:prSet presAssocID="{BDDA5B7D-9A06-492B-9523-D23701B588B1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0A6BDB-C924-4C77-9797-47D21217D9F3}" type="pres">
      <dgm:prSet presAssocID="{95D86E86-0A7E-400A-BB1B-DB8F454FA549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CC0186-A124-452D-ACF6-62481A83A258}" type="pres">
      <dgm:prSet presAssocID="{B9A058B6-9AB1-4BE6-B94E-F704482224DC}" presName="sp" presStyleCnt="0"/>
      <dgm:spPr/>
      <dgm:t>
        <a:bodyPr/>
        <a:lstStyle/>
        <a:p>
          <a:endParaRPr lang="cs-CZ"/>
        </a:p>
      </dgm:t>
    </dgm:pt>
    <dgm:pt modelId="{ADF3D3CD-C43F-4F78-9DA4-2FA3D726240E}" type="pres">
      <dgm:prSet presAssocID="{8FEEFCC4-200A-4F82-8AC9-F1D446102AA5}" presName="arrowAndChildren" presStyleCnt="0"/>
      <dgm:spPr/>
      <dgm:t>
        <a:bodyPr/>
        <a:lstStyle/>
        <a:p>
          <a:endParaRPr lang="cs-CZ"/>
        </a:p>
      </dgm:t>
    </dgm:pt>
    <dgm:pt modelId="{D12A2F86-CD4C-4381-B374-06DA84939568}" type="pres">
      <dgm:prSet presAssocID="{8FEEFCC4-200A-4F82-8AC9-F1D446102AA5}" presName="parentTextArrow" presStyleLbl="node1" presStyleIdx="0" presStyleCnt="3"/>
      <dgm:spPr/>
      <dgm:t>
        <a:bodyPr/>
        <a:lstStyle/>
        <a:p>
          <a:endParaRPr lang="cs-CZ"/>
        </a:p>
      </dgm:t>
    </dgm:pt>
    <dgm:pt modelId="{1A79D9C8-888F-43D5-8664-67C02878F6A9}" type="pres">
      <dgm:prSet presAssocID="{8FEEFCC4-200A-4F82-8AC9-F1D446102AA5}" presName="arrow" presStyleLbl="node1" presStyleIdx="1" presStyleCnt="3"/>
      <dgm:spPr/>
      <dgm:t>
        <a:bodyPr/>
        <a:lstStyle/>
        <a:p>
          <a:endParaRPr lang="cs-CZ"/>
        </a:p>
      </dgm:t>
    </dgm:pt>
    <dgm:pt modelId="{B7FE0E03-5E48-41AD-8D05-FADA4254F943}" type="pres">
      <dgm:prSet presAssocID="{8FEEFCC4-200A-4F82-8AC9-F1D446102AA5}" presName="descendantArrow" presStyleCnt="0"/>
      <dgm:spPr/>
      <dgm:t>
        <a:bodyPr/>
        <a:lstStyle/>
        <a:p>
          <a:endParaRPr lang="cs-CZ"/>
        </a:p>
      </dgm:t>
    </dgm:pt>
    <dgm:pt modelId="{655CF076-3C4A-49EE-BC35-0D9CC8B74C0A}" type="pres">
      <dgm:prSet presAssocID="{1A12B4BC-FD7B-422B-B2D1-1402D650A85D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19BEC5-7CB3-4F77-BDB2-CE6D3FFCC35E}" type="pres">
      <dgm:prSet presAssocID="{90E2794B-A774-472C-AEFD-C6E3162CC38F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D90AC56-D885-4B9E-ADAB-E7DFDE7D22CF}" type="pres">
      <dgm:prSet presAssocID="{3BED552E-4B30-41B1-B30A-50FF8466C745}" presName="sp" presStyleCnt="0"/>
      <dgm:spPr/>
      <dgm:t>
        <a:bodyPr/>
        <a:lstStyle/>
        <a:p>
          <a:endParaRPr lang="cs-CZ"/>
        </a:p>
      </dgm:t>
    </dgm:pt>
    <dgm:pt modelId="{878740D7-9558-4F95-97BE-A7F80500E166}" type="pres">
      <dgm:prSet presAssocID="{F7707B03-E2CA-48AE-BDA4-0C5C3A589744}" presName="arrowAndChildren" presStyleCnt="0"/>
      <dgm:spPr/>
      <dgm:t>
        <a:bodyPr/>
        <a:lstStyle/>
        <a:p>
          <a:endParaRPr lang="cs-CZ"/>
        </a:p>
      </dgm:t>
    </dgm:pt>
    <dgm:pt modelId="{930BE9B5-FA2F-4092-AEFE-0DEEB0369925}" type="pres">
      <dgm:prSet presAssocID="{F7707B03-E2CA-48AE-BDA4-0C5C3A589744}" presName="parentTextArrow" presStyleLbl="node1" presStyleIdx="1" presStyleCnt="3"/>
      <dgm:spPr/>
      <dgm:t>
        <a:bodyPr/>
        <a:lstStyle/>
        <a:p>
          <a:endParaRPr lang="cs-CZ"/>
        </a:p>
      </dgm:t>
    </dgm:pt>
    <dgm:pt modelId="{CF16A376-A537-41EB-B9EA-FD5A37886FDD}" type="pres">
      <dgm:prSet presAssocID="{F7707B03-E2CA-48AE-BDA4-0C5C3A589744}" presName="arrow" presStyleLbl="node1" presStyleIdx="2" presStyleCnt="3"/>
      <dgm:spPr/>
      <dgm:t>
        <a:bodyPr/>
        <a:lstStyle/>
        <a:p>
          <a:endParaRPr lang="cs-CZ"/>
        </a:p>
      </dgm:t>
    </dgm:pt>
    <dgm:pt modelId="{AB3B8EC4-1861-437E-A9B3-F3AC886E0C48}" type="pres">
      <dgm:prSet presAssocID="{F7707B03-E2CA-48AE-BDA4-0C5C3A589744}" presName="descendantArrow" presStyleCnt="0"/>
      <dgm:spPr/>
      <dgm:t>
        <a:bodyPr/>
        <a:lstStyle/>
        <a:p>
          <a:endParaRPr lang="cs-CZ"/>
        </a:p>
      </dgm:t>
    </dgm:pt>
    <dgm:pt modelId="{7BC034E4-96D4-4362-B8A4-5A91F733147E}" type="pres">
      <dgm:prSet presAssocID="{338590C1-73C9-448E-8316-C1182B1D2E84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A40A6B-254A-4990-B5CF-7FF0911F8A36}" type="pres">
      <dgm:prSet presAssocID="{248C7B5F-7AE3-4700-9E47-0D1D98083817}" presName="childTextArrow" presStyleLbl="fgAccFollowNode1" presStyleIdx="5" presStyleCnt="6" custLinFactNeighborX="15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B0A8B24-37E3-4088-B9DF-1EEB16C03400}" type="presOf" srcId="{248C7B5F-7AE3-4700-9E47-0D1D98083817}" destId="{65A40A6B-254A-4990-B5CF-7FF0911F8A36}" srcOrd="0" destOrd="0" presId="urn:microsoft.com/office/officeart/2005/8/layout/process4"/>
    <dgm:cxn modelId="{D231DD82-5A8A-410A-B025-0EFCB0A0A1BB}" type="presOf" srcId="{F7707B03-E2CA-48AE-BDA4-0C5C3A589744}" destId="{930BE9B5-FA2F-4092-AEFE-0DEEB0369925}" srcOrd="0" destOrd="0" presId="urn:microsoft.com/office/officeart/2005/8/layout/process4"/>
    <dgm:cxn modelId="{4C4C4B76-981C-4A21-A252-56DBC05DAF55}" srcId="{B34C0834-78D3-4E5D-8F28-640C2C961B90}" destId="{BDDA5B7D-9A06-492B-9523-D23701B588B1}" srcOrd="0" destOrd="0" parTransId="{2EB6210D-B1BD-4C6A-943A-C95089FC4B1A}" sibTransId="{2350B5BA-7D8F-46B3-9748-3C2929863118}"/>
    <dgm:cxn modelId="{EA6EC1C0-D067-4B72-A19E-E7F51FD68306}" srcId="{B34C0834-78D3-4E5D-8F28-640C2C961B90}" destId="{95D86E86-0A7E-400A-BB1B-DB8F454FA549}" srcOrd="1" destOrd="0" parTransId="{2C20C4A7-D772-4F20-90C7-DD1C29786D2F}" sibTransId="{C658D62E-CDEF-47D0-BA8C-114AF75D9B0D}"/>
    <dgm:cxn modelId="{B7DD50DD-D172-4BF8-BC5E-8FAF1E9F8A9B}" srcId="{97AA6FC9-3A5E-4EE2-90A4-83D403B62E4F}" destId="{F7707B03-E2CA-48AE-BDA4-0C5C3A589744}" srcOrd="0" destOrd="0" parTransId="{416FA147-E1FC-4686-9DC7-F7789B5E45CB}" sibTransId="{3BED552E-4B30-41B1-B30A-50FF8466C745}"/>
    <dgm:cxn modelId="{077FAAA8-1747-4553-9B33-61ADC727694D}" srcId="{F7707B03-E2CA-48AE-BDA4-0C5C3A589744}" destId="{248C7B5F-7AE3-4700-9E47-0D1D98083817}" srcOrd="1" destOrd="0" parTransId="{60F29AE2-2E4C-4B31-8CFA-C6040B4B2E1E}" sibTransId="{A0B1920F-9E9C-4469-B42B-D1113422B247}"/>
    <dgm:cxn modelId="{A256F3E8-5204-4EFB-9F8B-90AF6ACADFB3}" type="presOf" srcId="{8FEEFCC4-200A-4F82-8AC9-F1D446102AA5}" destId="{1A79D9C8-888F-43D5-8664-67C02878F6A9}" srcOrd="1" destOrd="0" presId="urn:microsoft.com/office/officeart/2005/8/layout/process4"/>
    <dgm:cxn modelId="{F746E4B9-373A-454B-B313-498A158883F5}" type="presOf" srcId="{338590C1-73C9-448E-8316-C1182B1D2E84}" destId="{7BC034E4-96D4-4362-B8A4-5A91F733147E}" srcOrd="0" destOrd="0" presId="urn:microsoft.com/office/officeart/2005/8/layout/process4"/>
    <dgm:cxn modelId="{401FDD4B-68DE-48AB-B2A5-3F143A91FFE7}" type="presOf" srcId="{F7707B03-E2CA-48AE-BDA4-0C5C3A589744}" destId="{CF16A376-A537-41EB-B9EA-FD5A37886FDD}" srcOrd="1" destOrd="0" presId="urn:microsoft.com/office/officeart/2005/8/layout/process4"/>
    <dgm:cxn modelId="{E6974F1F-E074-4DFA-9171-9365C877B2E0}" type="presOf" srcId="{90E2794B-A774-472C-AEFD-C6E3162CC38F}" destId="{E719BEC5-7CB3-4F77-BDB2-CE6D3FFCC35E}" srcOrd="0" destOrd="0" presId="urn:microsoft.com/office/officeart/2005/8/layout/process4"/>
    <dgm:cxn modelId="{0B9978F6-36F5-4E90-AF23-A9E7B02700A0}" type="presOf" srcId="{BDDA5B7D-9A06-492B-9523-D23701B588B1}" destId="{E6BF3A55-8376-4444-A4A0-ACDF8C7FCC78}" srcOrd="0" destOrd="0" presId="urn:microsoft.com/office/officeart/2005/8/layout/process4"/>
    <dgm:cxn modelId="{A917DE54-B7A6-4E37-9E24-36AABDBB2E83}" type="presOf" srcId="{B34C0834-78D3-4E5D-8F28-640C2C961B90}" destId="{BD799D4F-489C-4D7B-875F-BFDAA3A7169A}" srcOrd="1" destOrd="0" presId="urn:microsoft.com/office/officeart/2005/8/layout/process4"/>
    <dgm:cxn modelId="{B0E0CD5C-FEC1-4CD6-AE24-1454F4EB1947}" type="presOf" srcId="{1A12B4BC-FD7B-422B-B2D1-1402D650A85D}" destId="{655CF076-3C4A-49EE-BC35-0D9CC8B74C0A}" srcOrd="0" destOrd="0" presId="urn:microsoft.com/office/officeart/2005/8/layout/process4"/>
    <dgm:cxn modelId="{530C4CA9-7266-49A8-AC6A-467932B7E205}" srcId="{F7707B03-E2CA-48AE-BDA4-0C5C3A589744}" destId="{338590C1-73C9-448E-8316-C1182B1D2E84}" srcOrd="0" destOrd="0" parTransId="{CA4807E9-4271-42EF-A1A2-C369E2C8C2AE}" sibTransId="{758B8B61-C64E-4F13-9224-4DBADA916919}"/>
    <dgm:cxn modelId="{785EC183-CC87-4042-8D83-370C64BB281A}" type="presOf" srcId="{8FEEFCC4-200A-4F82-8AC9-F1D446102AA5}" destId="{D12A2F86-CD4C-4381-B374-06DA84939568}" srcOrd="0" destOrd="0" presId="urn:microsoft.com/office/officeart/2005/8/layout/process4"/>
    <dgm:cxn modelId="{3F883947-F9B8-42FC-8C18-149B11843AFD}" srcId="{8FEEFCC4-200A-4F82-8AC9-F1D446102AA5}" destId="{90E2794B-A774-472C-AEFD-C6E3162CC38F}" srcOrd="1" destOrd="0" parTransId="{DD8DDB89-FC00-4993-A02A-DBCE3CEBBBD3}" sibTransId="{74664538-3468-4AED-9835-C2F58727552E}"/>
    <dgm:cxn modelId="{3C6A6596-71D6-498D-8691-7301EEDF45CB}" srcId="{97AA6FC9-3A5E-4EE2-90A4-83D403B62E4F}" destId="{B34C0834-78D3-4E5D-8F28-640C2C961B90}" srcOrd="2" destOrd="0" parTransId="{CEEF9D53-DB0F-499F-87A4-B3B9FD07136B}" sibTransId="{B4D23671-B0F0-43F0-B686-FFB540BCF958}"/>
    <dgm:cxn modelId="{95B12628-6F98-4E43-97A4-4F53178DC1E0}" type="presOf" srcId="{B34C0834-78D3-4E5D-8F28-640C2C961B90}" destId="{6A268873-D973-4942-B5E2-5C11BCE2EE19}" srcOrd="0" destOrd="0" presId="urn:microsoft.com/office/officeart/2005/8/layout/process4"/>
    <dgm:cxn modelId="{7626AC73-FDB7-4E69-A288-16A8D9DDADA1}" srcId="{8FEEFCC4-200A-4F82-8AC9-F1D446102AA5}" destId="{1A12B4BC-FD7B-422B-B2D1-1402D650A85D}" srcOrd="0" destOrd="0" parTransId="{45DB8E83-B5D6-466C-A3E7-E0C7B05BEDFC}" sibTransId="{DE38EF94-9858-43C5-BA0E-BF3140B59F7F}"/>
    <dgm:cxn modelId="{2A706A78-355A-4E70-B323-266865BF2D10}" type="presOf" srcId="{95D86E86-0A7E-400A-BB1B-DB8F454FA549}" destId="{DC0A6BDB-C924-4C77-9797-47D21217D9F3}" srcOrd="0" destOrd="0" presId="urn:microsoft.com/office/officeart/2005/8/layout/process4"/>
    <dgm:cxn modelId="{1C5083EE-D230-4F4C-A69E-4C940E33870E}" type="presOf" srcId="{97AA6FC9-3A5E-4EE2-90A4-83D403B62E4F}" destId="{85A006D2-4D60-4913-BEC2-502384782E2B}" srcOrd="0" destOrd="0" presId="urn:microsoft.com/office/officeart/2005/8/layout/process4"/>
    <dgm:cxn modelId="{39EAE581-7975-4F4D-9E2D-C0D624FCA55E}" srcId="{97AA6FC9-3A5E-4EE2-90A4-83D403B62E4F}" destId="{8FEEFCC4-200A-4F82-8AC9-F1D446102AA5}" srcOrd="1" destOrd="0" parTransId="{5818536E-F71C-4DA7-8806-55BAFC5F1451}" sibTransId="{B9A058B6-9AB1-4BE6-B94E-F704482224DC}"/>
    <dgm:cxn modelId="{0B595F71-8F9A-4900-A632-38ED37FD3624}" type="presParOf" srcId="{85A006D2-4D60-4913-BEC2-502384782E2B}" destId="{50BCA0C7-F394-4166-87E4-B2BB78342076}" srcOrd="0" destOrd="0" presId="urn:microsoft.com/office/officeart/2005/8/layout/process4"/>
    <dgm:cxn modelId="{0672E565-F89F-4C27-87AC-3905975767E2}" type="presParOf" srcId="{50BCA0C7-F394-4166-87E4-B2BB78342076}" destId="{6A268873-D973-4942-B5E2-5C11BCE2EE19}" srcOrd="0" destOrd="0" presId="urn:microsoft.com/office/officeart/2005/8/layout/process4"/>
    <dgm:cxn modelId="{E1F4AEFF-E487-4F2C-8A14-7E49BC1E2E5D}" type="presParOf" srcId="{50BCA0C7-F394-4166-87E4-B2BB78342076}" destId="{BD799D4F-489C-4D7B-875F-BFDAA3A7169A}" srcOrd="1" destOrd="0" presId="urn:microsoft.com/office/officeart/2005/8/layout/process4"/>
    <dgm:cxn modelId="{0762A630-0225-46CC-9743-EEB89F827B12}" type="presParOf" srcId="{50BCA0C7-F394-4166-87E4-B2BB78342076}" destId="{E179DA40-9220-4389-91F5-7C7DF6498BA0}" srcOrd="2" destOrd="0" presId="urn:microsoft.com/office/officeart/2005/8/layout/process4"/>
    <dgm:cxn modelId="{D206E131-F737-4DB1-9EC5-E379787BD616}" type="presParOf" srcId="{E179DA40-9220-4389-91F5-7C7DF6498BA0}" destId="{E6BF3A55-8376-4444-A4A0-ACDF8C7FCC78}" srcOrd="0" destOrd="0" presId="urn:microsoft.com/office/officeart/2005/8/layout/process4"/>
    <dgm:cxn modelId="{3B0D83F0-0198-4B57-82B0-E981891445EA}" type="presParOf" srcId="{E179DA40-9220-4389-91F5-7C7DF6498BA0}" destId="{DC0A6BDB-C924-4C77-9797-47D21217D9F3}" srcOrd="1" destOrd="0" presId="urn:microsoft.com/office/officeart/2005/8/layout/process4"/>
    <dgm:cxn modelId="{9F85714F-B598-4EE3-94AB-F10DA3EC499F}" type="presParOf" srcId="{85A006D2-4D60-4913-BEC2-502384782E2B}" destId="{58CC0186-A124-452D-ACF6-62481A83A258}" srcOrd="1" destOrd="0" presId="urn:microsoft.com/office/officeart/2005/8/layout/process4"/>
    <dgm:cxn modelId="{AE10298F-87CF-4DAB-B238-10E02E02336A}" type="presParOf" srcId="{85A006D2-4D60-4913-BEC2-502384782E2B}" destId="{ADF3D3CD-C43F-4F78-9DA4-2FA3D726240E}" srcOrd="2" destOrd="0" presId="urn:microsoft.com/office/officeart/2005/8/layout/process4"/>
    <dgm:cxn modelId="{82C8348B-993F-4DF4-873C-BBD868A42BC6}" type="presParOf" srcId="{ADF3D3CD-C43F-4F78-9DA4-2FA3D726240E}" destId="{D12A2F86-CD4C-4381-B374-06DA84939568}" srcOrd="0" destOrd="0" presId="urn:microsoft.com/office/officeart/2005/8/layout/process4"/>
    <dgm:cxn modelId="{E342E27C-2116-4DCC-95B6-1087271D1D64}" type="presParOf" srcId="{ADF3D3CD-C43F-4F78-9DA4-2FA3D726240E}" destId="{1A79D9C8-888F-43D5-8664-67C02878F6A9}" srcOrd="1" destOrd="0" presId="urn:microsoft.com/office/officeart/2005/8/layout/process4"/>
    <dgm:cxn modelId="{9DE97CAC-95D9-44D8-BB04-672AD4CC1CB2}" type="presParOf" srcId="{ADF3D3CD-C43F-4F78-9DA4-2FA3D726240E}" destId="{B7FE0E03-5E48-41AD-8D05-FADA4254F943}" srcOrd="2" destOrd="0" presId="urn:microsoft.com/office/officeart/2005/8/layout/process4"/>
    <dgm:cxn modelId="{515FF1BA-852C-464F-9FDA-882655518101}" type="presParOf" srcId="{B7FE0E03-5E48-41AD-8D05-FADA4254F943}" destId="{655CF076-3C4A-49EE-BC35-0D9CC8B74C0A}" srcOrd="0" destOrd="0" presId="urn:microsoft.com/office/officeart/2005/8/layout/process4"/>
    <dgm:cxn modelId="{C330011D-F75B-4A75-8142-3E0E17E3C54B}" type="presParOf" srcId="{B7FE0E03-5E48-41AD-8D05-FADA4254F943}" destId="{E719BEC5-7CB3-4F77-BDB2-CE6D3FFCC35E}" srcOrd="1" destOrd="0" presId="urn:microsoft.com/office/officeart/2005/8/layout/process4"/>
    <dgm:cxn modelId="{87B06807-0019-44DE-A188-0DBC3C944BD4}" type="presParOf" srcId="{85A006D2-4D60-4913-BEC2-502384782E2B}" destId="{8D90AC56-D885-4B9E-ADAB-E7DFDE7D22CF}" srcOrd="3" destOrd="0" presId="urn:microsoft.com/office/officeart/2005/8/layout/process4"/>
    <dgm:cxn modelId="{CB8D51C1-A656-409D-BBB1-E29F016DBFA5}" type="presParOf" srcId="{85A006D2-4D60-4913-BEC2-502384782E2B}" destId="{878740D7-9558-4F95-97BE-A7F80500E166}" srcOrd="4" destOrd="0" presId="urn:microsoft.com/office/officeart/2005/8/layout/process4"/>
    <dgm:cxn modelId="{A01F1B2E-097E-489A-88F5-8166025D98E7}" type="presParOf" srcId="{878740D7-9558-4F95-97BE-A7F80500E166}" destId="{930BE9B5-FA2F-4092-AEFE-0DEEB0369925}" srcOrd="0" destOrd="0" presId="urn:microsoft.com/office/officeart/2005/8/layout/process4"/>
    <dgm:cxn modelId="{E29AE9FD-B01E-4070-BCEF-0DA627B79EE3}" type="presParOf" srcId="{878740D7-9558-4F95-97BE-A7F80500E166}" destId="{CF16A376-A537-41EB-B9EA-FD5A37886FDD}" srcOrd="1" destOrd="0" presId="urn:microsoft.com/office/officeart/2005/8/layout/process4"/>
    <dgm:cxn modelId="{090B4B16-3FA3-425F-BFF2-C8BC166269BE}" type="presParOf" srcId="{878740D7-9558-4F95-97BE-A7F80500E166}" destId="{AB3B8EC4-1861-437E-A9B3-F3AC886E0C48}" srcOrd="2" destOrd="0" presId="urn:microsoft.com/office/officeart/2005/8/layout/process4"/>
    <dgm:cxn modelId="{6FD48ED8-0F9C-4754-9C52-E85A14ED3740}" type="presParOf" srcId="{AB3B8EC4-1861-437E-A9B3-F3AC886E0C48}" destId="{7BC034E4-96D4-4362-B8A4-5A91F733147E}" srcOrd="0" destOrd="0" presId="urn:microsoft.com/office/officeart/2005/8/layout/process4"/>
    <dgm:cxn modelId="{05BC1DB1-BB00-4644-BCD0-D016521FFEEA}" type="presParOf" srcId="{AB3B8EC4-1861-437E-A9B3-F3AC886E0C48}" destId="{65A40A6B-254A-4990-B5CF-7FF0911F8A36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799D4F-489C-4D7B-875F-BFDAA3A7169A}">
      <dsp:nvSpPr>
        <dsp:cNvPr id="0" name=""/>
        <dsp:cNvSpPr/>
      </dsp:nvSpPr>
      <dsp:spPr>
        <a:xfrm>
          <a:off x="0" y="3059187"/>
          <a:ext cx="6096000" cy="100409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Mourek</a:t>
          </a:r>
          <a:endParaRPr lang="cs-CZ" sz="1900" kern="1200" dirty="0"/>
        </a:p>
      </dsp:txBody>
      <dsp:txXfrm>
        <a:off x="0" y="3059187"/>
        <a:ext cx="6096000" cy="542210"/>
      </dsp:txXfrm>
    </dsp:sp>
    <dsp:sp modelId="{E6BF3A55-8376-4444-A4A0-ACDF8C7FCC78}">
      <dsp:nvSpPr>
        <dsp:cNvPr id="0" name=""/>
        <dsp:cNvSpPr/>
      </dsp:nvSpPr>
      <dsp:spPr>
        <a:xfrm>
          <a:off x="0" y="3581316"/>
          <a:ext cx="3047999" cy="461883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k-u-á -a my-. </a:t>
          </a:r>
          <a:endParaRPr lang="cs-CZ" sz="2700" kern="1200" dirty="0"/>
        </a:p>
      </dsp:txBody>
      <dsp:txXfrm>
        <a:off x="0" y="3581316"/>
        <a:ext cx="3047999" cy="461883"/>
      </dsp:txXfrm>
    </dsp:sp>
    <dsp:sp modelId="{DC0A6BDB-C924-4C77-9797-47D21217D9F3}">
      <dsp:nvSpPr>
        <dsp:cNvPr id="0" name=""/>
        <dsp:cNvSpPr/>
      </dsp:nvSpPr>
      <dsp:spPr>
        <a:xfrm>
          <a:off x="3048000" y="3581316"/>
          <a:ext cx="3047999" cy="461883"/>
        </a:xfrm>
        <a:prstGeom prst="rect">
          <a:avLst/>
        </a:prstGeom>
        <a:solidFill>
          <a:schemeClr val="accent4">
            <a:tint val="40000"/>
            <a:alpha val="90000"/>
            <a:hueOff val="-789141"/>
            <a:satOff val="4431"/>
            <a:lumOff val="282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789141"/>
              <a:satOff val="4431"/>
              <a:lumOff val="2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j- n- l-u-e u -es-.</a:t>
          </a:r>
          <a:endParaRPr lang="cs-CZ" sz="2700" kern="1200" dirty="0"/>
        </a:p>
      </dsp:txBody>
      <dsp:txXfrm>
        <a:off x="3048000" y="3581316"/>
        <a:ext cx="3047999" cy="461883"/>
      </dsp:txXfrm>
    </dsp:sp>
    <dsp:sp modelId="{1A79D9C8-888F-43D5-8664-67C02878F6A9}">
      <dsp:nvSpPr>
        <dsp:cNvPr id="0" name=""/>
        <dsp:cNvSpPr/>
      </dsp:nvSpPr>
      <dsp:spPr>
        <a:xfrm rot="10800000">
          <a:off x="0" y="1529953"/>
          <a:ext cx="6096000" cy="1544296"/>
        </a:xfrm>
        <a:prstGeom prst="upArrowCallou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Pavel</a:t>
          </a:r>
          <a:endParaRPr lang="cs-CZ" sz="1900" kern="1200" dirty="0"/>
        </a:p>
      </dsp:txBody>
      <dsp:txXfrm rot="-10800000">
        <a:off x="0" y="1529953"/>
        <a:ext cx="6096000" cy="542047"/>
      </dsp:txXfrm>
    </dsp:sp>
    <dsp:sp modelId="{655CF076-3C4A-49EE-BC35-0D9CC8B74C0A}">
      <dsp:nvSpPr>
        <dsp:cNvPr id="0" name=""/>
        <dsp:cNvSpPr/>
      </dsp:nvSpPr>
      <dsp:spPr>
        <a:xfrm>
          <a:off x="0" y="2072001"/>
          <a:ext cx="3047999" cy="461744"/>
        </a:xfrm>
        <a:prstGeom prst="rect">
          <a:avLst/>
        </a:prstGeom>
        <a:solidFill>
          <a:schemeClr val="accent4">
            <a:tint val="40000"/>
            <a:alpha val="90000"/>
            <a:hueOff val="-1578282"/>
            <a:satOff val="8863"/>
            <a:lumOff val="563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1578282"/>
              <a:satOff val="8863"/>
              <a:lumOff val="5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m-</a:t>
          </a:r>
          <a:r>
            <a:rPr lang="cs-CZ" sz="2700" kern="1200" dirty="0" err="1" smtClean="0"/>
            <a:t>uví</a:t>
          </a:r>
          <a:r>
            <a:rPr lang="cs-CZ" sz="2700" kern="1200" dirty="0" smtClean="0"/>
            <a:t> o </a:t>
          </a:r>
          <a:r>
            <a:rPr lang="cs-CZ" sz="2700" kern="1200" dirty="0" err="1" smtClean="0"/>
            <a:t>sv</a:t>
          </a:r>
          <a:r>
            <a:rPr lang="cs-CZ" sz="2700" kern="1200" dirty="0" smtClean="0"/>
            <a:t>-m -o-e.</a:t>
          </a:r>
          <a:endParaRPr lang="cs-CZ" sz="2700" kern="1200" dirty="0"/>
        </a:p>
      </dsp:txBody>
      <dsp:txXfrm>
        <a:off x="0" y="2072001"/>
        <a:ext cx="3047999" cy="461744"/>
      </dsp:txXfrm>
    </dsp:sp>
    <dsp:sp modelId="{E719BEC5-7CB3-4F77-BDB2-CE6D3FFCC35E}">
      <dsp:nvSpPr>
        <dsp:cNvPr id="0" name=""/>
        <dsp:cNvSpPr/>
      </dsp:nvSpPr>
      <dsp:spPr>
        <a:xfrm>
          <a:off x="3048000" y="2072001"/>
          <a:ext cx="3047999" cy="461744"/>
        </a:xfrm>
        <a:prstGeom prst="rect">
          <a:avLst/>
        </a:prstGeom>
        <a:solidFill>
          <a:schemeClr val="accent4">
            <a:tint val="40000"/>
            <a:alpha val="90000"/>
            <a:hueOff val="-2367424"/>
            <a:satOff val="13294"/>
            <a:lumOff val="845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2367424"/>
              <a:satOff val="13294"/>
              <a:lumOff val="8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vy-</a:t>
          </a:r>
          <a:r>
            <a:rPr lang="cs-CZ" sz="2700" kern="1200" dirty="0" err="1" smtClean="0"/>
            <a:t>ez</a:t>
          </a:r>
          <a:r>
            <a:rPr lang="cs-CZ" sz="2700" kern="1200" dirty="0" smtClean="0"/>
            <a:t>- -a s-ro-.</a:t>
          </a:r>
          <a:endParaRPr lang="cs-CZ" sz="2700" kern="1200" dirty="0"/>
        </a:p>
      </dsp:txBody>
      <dsp:txXfrm>
        <a:off x="3048000" y="2072001"/>
        <a:ext cx="3047999" cy="461744"/>
      </dsp:txXfrm>
    </dsp:sp>
    <dsp:sp modelId="{CF16A376-A537-41EB-B9EA-FD5A37886FDD}">
      <dsp:nvSpPr>
        <dsp:cNvPr id="0" name=""/>
        <dsp:cNvSpPr/>
      </dsp:nvSpPr>
      <dsp:spPr>
        <a:xfrm rot="10800000">
          <a:off x="0" y="718"/>
          <a:ext cx="6096000" cy="1544296"/>
        </a:xfrm>
        <a:prstGeom prst="upArrowCallou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Eva</a:t>
          </a:r>
          <a:endParaRPr lang="cs-CZ" sz="1900" kern="1200" dirty="0"/>
        </a:p>
      </dsp:txBody>
      <dsp:txXfrm rot="-10800000">
        <a:off x="0" y="718"/>
        <a:ext cx="6096000" cy="542047"/>
      </dsp:txXfrm>
    </dsp:sp>
    <dsp:sp modelId="{7BC034E4-96D4-4362-B8A4-5A91F733147E}">
      <dsp:nvSpPr>
        <dsp:cNvPr id="0" name=""/>
        <dsp:cNvSpPr/>
      </dsp:nvSpPr>
      <dsp:spPr>
        <a:xfrm>
          <a:off x="0" y="542766"/>
          <a:ext cx="3047999" cy="461744"/>
        </a:xfrm>
        <a:prstGeom prst="rect">
          <a:avLst/>
        </a:prstGeom>
        <a:solidFill>
          <a:schemeClr val="accent4">
            <a:tint val="40000"/>
            <a:alpha val="90000"/>
            <a:hueOff val="-3156565"/>
            <a:satOff val="17726"/>
            <a:lumOff val="1126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156565"/>
              <a:satOff val="17726"/>
              <a:lumOff val="11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j-e do š-</a:t>
          </a:r>
          <a:r>
            <a:rPr lang="cs-CZ" sz="2700" kern="1200" dirty="0" err="1" smtClean="0"/>
            <a:t>ol</a:t>
          </a:r>
          <a:r>
            <a:rPr lang="cs-CZ" sz="2700" kern="1200" dirty="0" smtClean="0"/>
            <a:t>-.</a:t>
          </a:r>
          <a:endParaRPr lang="cs-CZ" sz="2700" kern="1200" dirty="0"/>
        </a:p>
      </dsp:txBody>
      <dsp:txXfrm>
        <a:off x="0" y="542766"/>
        <a:ext cx="3047999" cy="461744"/>
      </dsp:txXfrm>
    </dsp:sp>
    <dsp:sp modelId="{65A40A6B-254A-4990-B5CF-7FF0911F8A36}">
      <dsp:nvSpPr>
        <dsp:cNvPr id="0" name=""/>
        <dsp:cNvSpPr/>
      </dsp:nvSpPr>
      <dsp:spPr>
        <a:xfrm>
          <a:off x="3048000" y="542766"/>
          <a:ext cx="3047999" cy="461744"/>
        </a:xfrm>
        <a:prstGeom prst="rec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p-</a:t>
          </a:r>
          <a:r>
            <a:rPr lang="cs-CZ" sz="2700" kern="1200" dirty="0" err="1" smtClean="0"/>
            <a:t>av</a:t>
          </a:r>
          <a:r>
            <a:rPr lang="cs-CZ" sz="2700" kern="1200" dirty="0" smtClean="0"/>
            <a:t>- . </a:t>
          </a:r>
          <a:endParaRPr lang="cs-CZ" sz="2700" kern="1200" dirty="0"/>
        </a:p>
      </dsp:txBody>
      <dsp:txXfrm>
        <a:off x="3048000" y="542766"/>
        <a:ext cx="3047999" cy="4617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6492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747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311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604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148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844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987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3572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126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799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686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1BC02-4EBB-4221-A0B3-32B4AFD02915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13938-4357-4E31-AAE0-D908756E2F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896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diagramQuickStyle" Target="../diagrams/quickStyle1.xml"/><Relationship Id="rId3" Type="http://schemas.microsoft.com/office/2007/relationships/media" Target="../media/media2.wav"/><Relationship Id="rId21" Type="http://schemas.openxmlformats.org/officeDocument/2006/relationships/image" Target="../media/image2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openxmlformats.org/officeDocument/2006/relationships/diagramLayout" Target="../diagrams/layout1.xml"/><Relationship Id="rId2" Type="http://schemas.openxmlformats.org/officeDocument/2006/relationships/audio" Target="../media/media1.wav"/><Relationship Id="rId16" Type="http://schemas.openxmlformats.org/officeDocument/2006/relationships/diagramData" Target="../diagrams/data1.xml"/><Relationship Id="rId20" Type="http://schemas.microsoft.com/office/2007/relationships/diagramDrawing" Target="../diagrams/drawing1.xml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5" Type="http://schemas.microsoft.com/office/2007/relationships/media" Target="../media/media3.wav"/><Relationship Id="rId15" Type="http://schemas.openxmlformats.org/officeDocument/2006/relationships/slideLayout" Target="../slideLayouts/slideLayout1.xml"/><Relationship Id="rId10" Type="http://schemas.openxmlformats.org/officeDocument/2006/relationships/audio" Target="../media/media5.wav"/><Relationship Id="rId19" Type="http://schemas.openxmlformats.org/officeDocument/2006/relationships/diagramColors" Target="../diagrams/colors1.xml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688489" y="292006"/>
            <a:ext cx="5642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VY_12_INOVACE_23_ROZVOJ ČTENÁŘSKÝCH DOVEDNOSTÍ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9544" y="1192699"/>
            <a:ext cx="6894516" cy="101566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6000" b="1" i="1" dirty="0" smtClean="0">
                <a:solidFill>
                  <a:srgbClr val="FF3399"/>
                </a:solidFill>
              </a:rPr>
              <a:t>Tvoříme slova a věty </a:t>
            </a:r>
            <a:endParaRPr lang="cs-CZ" sz="6000" b="1" i="1" dirty="0">
              <a:solidFill>
                <a:srgbClr val="FF3399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81128"/>
            <a:ext cx="3767138" cy="132715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ástupný symbol pro zápatí 35"/>
          <p:cNvSpPr>
            <a:spLocks noGrp="1"/>
          </p:cNvSpPr>
          <p:nvPr/>
        </p:nvSpPr>
        <p:spPr>
          <a:xfrm>
            <a:off x="1197991" y="3140968"/>
            <a:ext cx="6748018" cy="576064"/>
          </a:xfrm>
          <a:prstGeom prst="rect">
            <a:avLst/>
          </a:prstGeom>
        </p:spPr>
        <p:txBody>
          <a:bodyPr vert="horz" tIns="0" bIns="0" anchor="b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400" dirty="0" smtClean="0"/>
              <a:t>Autorem materiálu a všech jeho částí, není-li  uvedeno jinak, je Mgr. Marie Nováková, financovaného z ESF a státního rozpočtu ČR.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43958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0303357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627784" y="764704"/>
            <a:ext cx="3763723" cy="58477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FF3399"/>
                </a:solidFill>
              </a:rPr>
              <a:t>Tvoříme slova a věty </a:t>
            </a:r>
            <a:endParaRPr lang="cs-CZ" sz="3200" b="1" i="1" dirty="0">
              <a:solidFill>
                <a:srgbClr val="FF3399"/>
              </a:solidFill>
            </a:endParaRPr>
          </a:p>
        </p:txBody>
      </p:sp>
      <p:pic>
        <p:nvPicPr>
          <p:cNvPr id="18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757536" y="1628800"/>
            <a:ext cx="609600" cy="609600"/>
          </a:xfrm>
          <a:prstGeom prst="rect">
            <a:avLst/>
          </a:prstGeom>
        </p:spPr>
      </p:pic>
      <p:pic>
        <p:nvPicPr>
          <p:cNvPr id="19" name="Nahraný zvu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100392" y="1628800"/>
            <a:ext cx="609600" cy="609600"/>
          </a:xfrm>
          <a:prstGeom prst="rect">
            <a:avLst/>
          </a:prstGeom>
        </p:spPr>
      </p:pic>
      <p:pic>
        <p:nvPicPr>
          <p:cNvPr id="20" name="Nahraný zvuk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757536" y="3124200"/>
            <a:ext cx="609600" cy="609600"/>
          </a:xfrm>
          <a:prstGeom prst="rect">
            <a:avLst/>
          </a:prstGeom>
        </p:spPr>
      </p:pic>
      <p:pic>
        <p:nvPicPr>
          <p:cNvPr id="21" name="Nahraný zvuk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100392" y="3156857"/>
            <a:ext cx="609600" cy="609600"/>
          </a:xfrm>
          <a:prstGeom prst="rect">
            <a:avLst/>
          </a:prstGeom>
        </p:spPr>
      </p:pic>
      <p:pic>
        <p:nvPicPr>
          <p:cNvPr id="22" name="Nahraný zvuk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1573" y="4365104"/>
            <a:ext cx="609600" cy="609600"/>
          </a:xfrm>
          <a:prstGeom prst="rect">
            <a:avLst/>
          </a:prstGeom>
        </p:spPr>
      </p:pic>
      <p:pic>
        <p:nvPicPr>
          <p:cNvPr id="23" name="Nahraný zvuk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100392" y="4974704"/>
            <a:ext cx="609600" cy="609600"/>
          </a:xfrm>
          <a:prstGeom prst="rect">
            <a:avLst/>
          </a:prstGeom>
        </p:spPr>
      </p:pic>
      <p:pic>
        <p:nvPicPr>
          <p:cNvPr id="24" name="Nahraný zvuk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757536" y="5501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86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69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88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436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73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77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512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6664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Graphic spid="4" grpId="0">
        <p:bldAsOne/>
      </p:bldGraphic>
      <p:bldP spid="5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68</Words>
  <Application>Microsoft Office PowerPoint</Application>
  <PresentationFormat>Předvádění na obrazovce (4:3)</PresentationFormat>
  <Paragraphs>13</Paragraphs>
  <Slides>2</Slides>
  <Notes>0</Notes>
  <HiddenSlides>0</HiddenSlides>
  <MMClips>7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systému Office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12</cp:revision>
  <dcterms:created xsi:type="dcterms:W3CDTF">2011-02-15T08:18:47Z</dcterms:created>
  <dcterms:modified xsi:type="dcterms:W3CDTF">2011-05-02T08:31:12Z</dcterms:modified>
</cp:coreProperties>
</file>