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02T21:12:19.874" idx="1">
    <p:pos x="10" y="10"/>
    <p:text>Řešení: Kocour Merlin je milý a hodný tvor. Hraje si rád se svým kamarádem Macipaci. Spí spolu v košíku, jídlo mají ve společné misce. Když je Merlinovi smutno, vymyslí Macipaci zábavu. Víte, jak si hrají
kočky?
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B481C5-FB5E-4DC9-944A-A157371B8F87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C93DD3-BD30-40BD-947C-8A0D081A93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263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C93DD3-BD30-40BD-947C-8A0D081A93D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73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F556151-AC23-4E78-B57B-86AEDCACB1B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0D8653-65E2-4F21-8301-809849B9CA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jp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Relationship Id="rId9" Type="http://schemas.openxmlformats.org/officeDocument/2006/relationships/comments" Target="../comments/commen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548680"/>
            <a:ext cx="6048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VY_12_INOVACE_24_ROZVOJ ČTENÁŘSKÝCH DOVEDNOSTÍ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1052736"/>
            <a:ext cx="7704856" cy="120032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Kocour </a:t>
            </a:r>
            <a:r>
              <a:rPr lang="cs-CZ" sz="7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Merlin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387" y="4797152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zápatí 35"/>
          <p:cNvSpPr>
            <a:spLocks noGrp="1"/>
          </p:cNvSpPr>
          <p:nvPr/>
        </p:nvSpPr>
        <p:spPr>
          <a:xfrm>
            <a:off x="1197991" y="3140968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2417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35900" y="332656"/>
            <a:ext cx="7704856" cy="92333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Kocour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Merlin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9" y="1420784"/>
            <a:ext cx="3657600" cy="48768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357046" y="1402079"/>
            <a:ext cx="3831231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Koc--r </a:t>
            </a:r>
            <a:r>
              <a:rPr lang="cs-CZ" sz="2400" dirty="0" err="1" smtClean="0"/>
              <a:t>Me</a:t>
            </a:r>
            <a:r>
              <a:rPr lang="cs-CZ" sz="2400" dirty="0" smtClean="0"/>
              <a:t>-lin je mil- a ho-ný t-</a:t>
            </a:r>
            <a:r>
              <a:rPr lang="cs-CZ" sz="2400" dirty="0" err="1" smtClean="0"/>
              <a:t>or</a:t>
            </a:r>
            <a:r>
              <a:rPr lang="cs-CZ" sz="2400" dirty="0" smtClean="0"/>
              <a:t>. H-</a:t>
            </a:r>
            <a:r>
              <a:rPr lang="cs-CZ" sz="2400" dirty="0" err="1" smtClean="0"/>
              <a:t>aje</a:t>
            </a:r>
            <a:r>
              <a:rPr lang="cs-CZ" sz="2400" dirty="0" smtClean="0"/>
              <a:t> si </a:t>
            </a:r>
            <a:r>
              <a:rPr lang="cs-CZ" sz="2400" dirty="0" err="1" smtClean="0"/>
              <a:t>rá</a:t>
            </a:r>
            <a:r>
              <a:rPr lang="cs-CZ" sz="2400" dirty="0" smtClean="0"/>
              <a:t>- se </a:t>
            </a:r>
            <a:r>
              <a:rPr lang="cs-CZ" sz="2400" dirty="0" err="1" smtClean="0"/>
              <a:t>svý</a:t>
            </a:r>
            <a:r>
              <a:rPr lang="cs-CZ" sz="2400" dirty="0" smtClean="0"/>
              <a:t>- kamarád-m </a:t>
            </a:r>
            <a:r>
              <a:rPr lang="cs-CZ" sz="2400" dirty="0" err="1" smtClean="0"/>
              <a:t>Macipaci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S-í spolu v </a:t>
            </a:r>
            <a:r>
              <a:rPr lang="cs-CZ" sz="2400" dirty="0" err="1" smtClean="0"/>
              <a:t>ko-íku</a:t>
            </a:r>
            <a:r>
              <a:rPr lang="cs-CZ" sz="2400" dirty="0" smtClean="0"/>
              <a:t>. -</a:t>
            </a:r>
            <a:r>
              <a:rPr lang="cs-CZ" sz="2400" dirty="0" err="1" smtClean="0"/>
              <a:t>ídlo</a:t>
            </a:r>
            <a:r>
              <a:rPr lang="cs-CZ" sz="2400" dirty="0" smtClean="0"/>
              <a:t> mají ve s-</a:t>
            </a:r>
            <a:r>
              <a:rPr lang="cs-CZ" sz="2400" dirty="0" err="1" smtClean="0"/>
              <a:t>olečné</a:t>
            </a:r>
            <a:r>
              <a:rPr lang="cs-CZ" sz="2400" dirty="0" smtClean="0"/>
              <a:t> mi-</a:t>
            </a:r>
            <a:r>
              <a:rPr lang="cs-CZ" sz="2400" dirty="0" err="1" smtClean="0"/>
              <a:t>ce</a:t>
            </a:r>
            <a:r>
              <a:rPr lang="cs-CZ" sz="2400" dirty="0" smtClean="0"/>
              <a:t>. Když je </a:t>
            </a:r>
            <a:r>
              <a:rPr lang="cs-CZ" sz="2400" dirty="0" err="1" smtClean="0"/>
              <a:t>Mer-inovi</a:t>
            </a:r>
            <a:r>
              <a:rPr lang="cs-CZ" sz="2400" dirty="0" smtClean="0"/>
              <a:t> </a:t>
            </a:r>
            <a:r>
              <a:rPr lang="cs-CZ" sz="2400" dirty="0" err="1" smtClean="0"/>
              <a:t>smu</a:t>
            </a:r>
            <a:r>
              <a:rPr lang="cs-CZ" sz="2400" dirty="0" smtClean="0"/>
              <a:t>-no, v-myslí </a:t>
            </a:r>
            <a:r>
              <a:rPr lang="cs-CZ" sz="2400" dirty="0" err="1" smtClean="0"/>
              <a:t>Maci-aci</a:t>
            </a:r>
            <a:r>
              <a:rPr lang="cs-CZ" sz="2400" dirty="0" smtClean="0"/>
              <a:t> -</a:t>
            </a:r>
            <a:r>
              <a:rPr lang="cs-CZ" sz="2400" dirty="0" err="1" smtClean="0"/>
              <a:t>ábavu</a:t>
            </a:r>
            <a:r>
              <a:rPr lang="cs-CZ" sz="2400" dirty="0" smtClean="0"/>
              <a:t>. V-</a:t>
            </a:r>
            <a:r>
              <a:rPr lang="cs-CZ" sz="2400" dirty="0" err="1" smtClean="0"/>
              <a:t>te</a:t>
            </a:r>
            <a:r>
              <a:rPr lang="cs-CZ" sz="2400" dirty="0" smtClean="0"/>
              <a:t>, jak si h-</a:t>
            </a:r>
            <a:r>
              <a:rPr lang="cs-CZ" sz="2400" dirty="0" err="1" smtClean="0"/>
              <a:t>ají</a:t>
            </a:r>
            <a:r>
              <a:rPr lang="cs-CZ" sz="2400" dirty="0" smtClean="0"/>
              <a:t> kočky?</a:t>
            </a:r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753808" y="4180203"/>
            <a:ext cx="2295254" cy="306033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172400" y="6093296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ou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72400" y="220486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72400" y="3365471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117898" y="2588095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172400" y="291566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8204460" y="3827136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17898" y="174319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8179758" y="4184345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8149157" y="128153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8204460" y="508000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431605" y="5035300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š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496528" y="1743198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8467175" y="2204863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508853" y="2588096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8534839" y="291566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8563355" y="418434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541543" y="382713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8518763" y="337733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553737" y="4623081"/>
            <a:ext cx="306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8573603" y="511444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560950" y="5633622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pic>
        <p:nvPicPr>
          <p:cNvPr id="2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34" name="Zástupný symbol pro zápatí 15"/>
          <p:cNvSpPr>
            <a:spLocks noGrp="1"/>
          </p:cNvSpPr>
          <p:nvPr/>
        </p:nvSpPr>
        <p:spPr>
          <a:xfrm>
            <a:off x="2359309" y="6492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33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13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animBg="1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59</TotalTime>
  <Words>125</Words>
  <Application>Microsoft Office PowerPoint</Application>
  <PresentationFormat>Předvádění na obrazovce (4:3)</PresentationFormat>
  <Paragraphs>31</Paragraphs>
  <Slides>2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Bohatý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14</cp:revision>
  <dcterms:created xsi:type="dcterms:W3CDTF">2011-03-02T19:29:11Z</dcterms:created>
  <dcterms:modified xsi:type="dcterms:W3CDTF">2011-05-02T08:34:19Z</dcterms:modified>
</cp:coreProperties>
</file>