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06T22:15:45.665" idx="1">
    <p:pos x="5212" y="266"/>
    <p:text>Řešení:Mirek, Marek, dárek, Jarek, dopoledne, doma, domino, donese, sešity,košile, v koši, rada, sekera, kytara. Žáci tvoří věty.</p:text>
  </p:cm>
</p:cmLst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E9F9F3-2450-40F7-B0CF-4C36344BA9C5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C1312DC-2C2E-4138-BB80-6AC877A8326B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dirty="0" smtClean="0">
              <a:solidFill>
                <a:schemeClr val="tx2">
                  <a:lumMod val="20000"/>
                  <a:lumOff val="80000"/>
                </a:schemeClr>
              </a:solidFill>
            </a:rPr>
            <a:t>rek</a:t>
          </a:r>
          <a:endParaRPr lang="cs-CZ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2F8B30ED-47FB-4B3F-8FCF-531963883D16}" type="parTrans" cxnId="{776DE627-8B11-48E2-867D-899234E76C1F}">
      <dgm:prSet/>
      <dgm:spPr/>
      <dgm:t>
        <a:bodyPr/>
        <a:lstStyle/>
        <a:p>
          <a:endParaRPr lang="cs-CZ"/>
        </a:p>
      </dgm:t>
    </dgm:pt>
    <dgm:pt modelId="{CB979782-819C-4EF0-AD83-C8BCC92235CC}" type="sibTrans" cxnId="{776DE627-8B11-48E2-867D-899234E76C1F}">
      <dgm:prSet/>
      <dgm:spPr/>
      <dgm:t>
        <a:bodyPr/>
        <a:lstStyle/>
        <a:p>
          <a:endParaRPr lang="cs-CZ"/>
        </a:p>
      </dgm:t>
    </dgm:pt>
    <dgm:pt modelId="{51F0D7C8-DFFC-424D-8359-81E092FEB506}">
      <dgm:prSet phldrT="[Text]" custT="1"/>
      <dgm:spPr/>
      <dgm:t>
        <a:bodyPr/>
        <a:lstStyle/>
        <a:p>
          <a:r>
            <a:rPr lang="cs-CZ" sz="1600" dirty="0" smtClean="0"/>
            <a:t>Mi---</a:t>
          </a:r>
          <a:endParaRPr lang="cs-CZ" sz="1600" dirty="0"/>
        </a:p>
      </dgm:t>
    </dgm:pt>
    <dgm:pt modelId="{78A7BCCF-7CED-4DB5-9A5B-B28F0EAB97A3}" type="parTrans" cxnId="{474DE403-BC36-42D6-B5D1-9D0FB48E275A}">
      <dgm:prSet/>
      <dgm:spPr/>
      <dgm:t>
        <a:bodyPr/>
        <a:lstStyle/>
        <a:p>
          <a:endParaRPr lang="cs-CZ"/>
        </a:p>
      </dgm:t>
    </dgm:pt>
    <dgm:pt modelId="{0B628233-A786-4D7A-ABAE-3D3C84F4D336}" type="sibTrans" cxnId="{474DE403-BC36-42D6-B5D1-9D0FB48E275A}">
      <dgm:prSet/>
      <dgm:spPr/>
      <dgm:t>
        <a:bodyPr/>
        <a:lstStyle/>
        <a:p>
          <a:endParaRPr lang="cs-CZ"/>
        </a:p>
      </dgm:t>
    </dgm:pt>
    <dgm:pt modelId="{ED8B3AF1-234A-4307-A4C5-0DD3764184F9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dirty="0" smtClean="0">
              <a:solidFill>
                <a:schemeClr val="tx2">
                  <a:lumMod val="20000"/>
                  <a:lumOff val="80000"/>
                </a:schemeClr>
              </a:solidFill>
            </a:rPr>
            <a:t>do</a:t>
          </a:r>
          <a:endParaRPr lang="cs-CZ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618B8F27-63FA-4287-A3EE-C3EC5BFB4B8B}" type="parTrans" cxnId="{7E6BA92A-2ADC-4202-A07E-E3C5C8296293}">
      <dgm:prSet/>
      <dgm:spPr/>
      <dgm:t>
        <a:bodyPr/>
        <a:lstStyle/>
        <a:p>
          <a:endParaRPr lang="cs-CZ"/>
        </a:p>
      </dgm:t>
    </dgm:pt>
    <dgm:pt modelId="{A9FEB4D1-9C07-4350-825C-E578977AE6EC}" type="sibTrans" cxnId="{7E6BA92A-2ADC-4202-A07E-E3C5C8296293}">
      <dgm:prSet/>
      <dgm:spPr/>
      <dgm:t>
        <a:bodyPr/>
        <a:lstStyle/>
        <a:p>
          <a:endParaRPr lang="cs-CZ"/>
        </a:p>
      </dgm:t>
    </dgm:pt>
    <dgm:pt modelId="{32EC9E77-631C-4E06-AA88-0D207423182C}">
      <dgm:prSet phldrT="[Text]" custT="1"/>
      <dgm:spPr/>
      <dgm:t>
        <a:bodyPr/>
        <a:lstStyle/>
        <a:p>
          <a:r>
            <a:rPr lang="cs-CZ" sz="1600" dirty="0" smtClean="0"/>
            <a:t>--poledne</a:t>
          </a:r>
          <a:endParaRPr lang="cs-CZ" sz="1600" dirty="0"/>
        </a:p>
      </dgm:t>
    </dgm:pt>
    <dgm:pt modelId="{74596AD1-A086-4491-9158-E0FD19864A19}" type="parTrans" cxnId="{95DBD6E5-D956-4B56-B84B-90CD16CC39C5}">
      <dgm:prSet/>
      <dgm:spPr/>
      <dgm:t>
        <a:bodyPr/>
        <a:lstStyle/>
        <a:p>
          <a:endParaRPr lang="cs-CZ"/>
        </a:p>
      </dgm:t>
    </dgm:pt>
    <dgm:pt modelId="{CA71B612-3163-4631-80B8-AACB3FFD99A5}" type="sibTrans" cxnId="{95DBD6E5-D956-4B56-B84B-90CD16CC39C5}">
      <dgm:prSet/>
      <dgm:spPr/>
      <dgm:t>
        <a:bodyPr/>
        <a:lstStyle/>
        <a:p>
          <a:endParaRPr lang="cs-CZ"/>
        </a:p>
      </dgm:t>
    </dgm:pt>
    <dgm:pt modelId="{3C70B24C-489F-4450-83E1-44611EC7C69F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dirty="0" err="1" smtClean="0">
              <a:solidFill>
                <a:schemeClr val="tx2">
                  <a:lumMod val="20000"/>
                  <a:lumOff val="80000"/>
                </a:schemeClr>
              </a:solidFill>
            </a:rPr>
            <a:t>ra</a:t>
          </a:r>
          <a:endParaRPr lang="cs-CZ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78C642D2-09C7-44B6-A876-96F13B5B828E}" type="parTrans" cxnId="{AAA529E7-CE87-408A-B7F7-1C2D14649E9D}">
      <dgm:prSet/>
      <dgm:spPr/>
      <dgm:t>
        <a:bodyPr/>
        <a:lstStyle/>
        <a:p>
          <a:endParaRPr lang="cs-CZ"/>
        </a:p>
      </dgm:t>
    </dgm:pt>
    <dgm:pt modelId="{39AE164E-A322-4E79-A331-DE74858D1E31}" type="sibTrans" cxnId="{AAA529E7-CE87-408A-B7F7-1C2D14649E9D}">
      <dgm:prSet/>
      <dgm:spPr/>
      <dgm:t>
        <a:bodyPr/>
        <a:lstStyle/>
        <a:p>
          <a:endParaRPr lang="cs-CZ"/>
        </a:p>
      </dgm:t>
    </dgm:pt>
    <dgm:pt modelId="{69B83990-9FF1-4EBD-BDA7-20EAA74BADC6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dirty="0" err="1" smtClean="0">
              <a:solidFill>
                <a:schemeClr val="tx2">
                  <a:lumMod val="20000"/>
                  <a:lumOff val="80000"/>
                </a:schemeClr>
              </a:solidFill>
            </a:rPr>
            <a:t>ši</a:t>
          </a:r>
          <a:endParaRPr lang="cs-CZ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32D70009-8182-4FB3-AEC1-30D87A8504BF}" type="parTrans" cxnId="{22110D43-56ED-4544-95FF-8698C0BCDB35}">
      <dgm:prSet/>
      <dgm:spPr/>
      <dgm:t>
        <a:bodyPr/>
        <a:lstStyle/>
        <a:p>
          <a:endParaRPr lang="cs-CZ"/>
        </a:p>
      </dgm:t>
    </dgm:pt>
    <dgm:pt modelId="{DD8F8A2F-B519-41D4-B5E6-70E611CB40CE}" type="sibTrans" cxnId="{22110D43-56ED-4544-95FF-8698C0BCDB35}">
      <dgm:prSet/>
      <dgm:spPr/>
      <dgm:t>
        <a:bodyPr/>
        <a:lstStyle/>
        <a:p>
          <a:endParaRPr lang="cs-CZ"/>
        </a:p>
      </dgm:t>
    </dgm:pt>
    <dgm:pt modelId="{49D35DCD-50EB-49F7-B645-4925B277B861}">
      <dgm:prSet phldrT="[Text]" custT="1"/>
      <dgm:spPr/>
      <dgm:t>
        <a:bodyPr/>
        <a:lstStyle/>
        <a:p>
          <a:r>
            <a:rPr lang="cs-CZ" sz="1600" dirty="0" err="1" smtClean="0"/>
            <a:t>ko</a:t>
          </a:r>
          <a:r>
            <a:rPr lang="cs-CZ" sz="1600" dirty="0" smtClean="0"/>
            <a:t>—</a:t>
          </a:r>
          <a:r>
            <a:rPr lang="cs-CZ" sz="1600" dirty="0" err="1" smtClean="0"/>
            <a:t>le</a:t>
          </a:r>
          <a:endParaRPr lang="cs-CZ" sz="1600" dirty="0"/>
        </a:p>
      </dgm:t>
    </dgm:pt>
    <dgm:pt modelId="{DE1037A0-2B1C-4C72-8956-26EC2091E940}" type="parTrans" cxnId="{222E14FB-354E-4043-BF5D-8BE7FA4BC8F7}">
      <dgm:prSet/>
      <dgm:spPr/>
      <dgm:t>
        <a:bodyPr/>
        <a:lstStyle/>
        <a:p>
          <a:endParaRPr lang="cs-CZ"/>
        </a:p>
      </dgm:t>
    </dgm:pt>
    <dgm:pt modelId="{36C0F33D-00F0-4884-B9E8-69293EC83C31}" type="sibTrans" cxnId="{222E14FB-354E-4043-BF5D-8BE7FA4BC8F7}">
      <dgm:prSet/>
      <dgm:spPr/>
      <dgm:t>
        <a:bodyPr/>
        <a:lstStyle/>
        <a:p>
          <a:endParaRPr lang="cs-CZ"/>
        </a:p>
      </dgm:t>
    </dgm:pt>
    <dgm:pt modelId="{190CC004-59C3-4386-81FF-94475A2F29D1}">
      <dgm:prSet phldrT="[Text]" custT="1"/>
      <dgm:spPr/>
      <dgm:t>
        <a:bodyPr/>
        <a:lstStyle/>
        <a:p>
          <a:r>
            <a:rPr lang="cs-CZ" sz="1600" dirty="0" smtClean="0"/>
            <a:t>--</a:t>
          </a:r>
          <a:r>
            <a:rPr lang="cs-CZ" sz="1600" dirty="0" err="1" smtClean="0"/>
            <a:t>ma</a:t>
          </a:r>
          <a:endParaRPr lang="cs-CZ" sz="1600" dirty="0"/>
        </a:p>
      </dgm:t>
    </dgm:pt>
    <dgm:pt modelId="{D07613E9-FDF5-42B6-8450-837055E2C065}" type="parTrans" cxnId="{C40B905F-7A22-4F79-A4C8-BCF6B9C1C09F}">
      <dgm:prSet/>
      <dgm:spPr/>
      <dgm:t>
        <a:bodyPr/>
        <a:lstStyle/>
        <a:p>
          <a:endParaRPr lang="cs-CZ"/>
        </a:p>
      </dgm:t>
    </dgm:pt>
    <dgm:pt modelId="{1BB83C54-E05F-47F1-A651-BFF96DB1B839}" type="sibTrans" cxnId="{C40B905F-7A22-4F79-A4C8-BCF6B9C1C09F}">
      <dgm:prSet/>
      <dgm:spPr/>
      <dgm:t>
        <a:bodyPr/>
        <a:lstStyle/>
        <a:p>
          <a:endParaRPr lang="cs-CZ"/>
        </a:p>
      </dgm:t>
    </dgm:pt>
    <dgm:pt modelId="{D6A27F9E-2E7B-45A7-940D-9B58864ABA6C}">
      <dgm:prSet phldrT="[Text]" custT="1"/>
      <dgm:spPr/>
      <dgm:t>
        <a:bodyPr/>
        <a:lstStyle/>
        <a:p>
          <a:r>
            <a:rPr lang="cs-CZ" sz="1600" dirty="0" smtClean="0"/>
            <a:t>--mino</a:t>
          </a:r>
          <a:endParaRPr lang="cs-CZ" sz="1600" dirty="0"/>
        </a:p>
      </dgm:t>
    </dgm:pt>
    <dgm:pt modelId="{4BDC280C-12F1-4E71-865F-77A416EE988E}" type="parTrans" cxnId="{CD287D82-B88B-4CAD-9B11-D38A5DA2F336}">
      <dgm:prSet/>
      <dgm:spPr/>
      <dgm:t>
        <a:bodyPr/>
        <a:lstStyle/>
        <a:p>
          <a:endParaRPr lang="cs-CZ"/>
        </a:p>
      </dgm:t>
    </dgm:pt>
    <dgm:pt modelId="{09D09BD9-1F4F-4D8E-B006-083F12011BB6}" type="sibTrans" cxnId="{CD287D82-B88B-4CAD-9B11-D38A5DA2F336}">
      <dgm:prSet/>
      <dgm:spPr/>
      <dgm:t>
        <a:bodyPr/>
        <a:lstStyle/>
        <a:p>
          <a:endParaRPr lang="cs-CZ"/>
        </a:p>
      </dgm:t>
    </dgm:pt>
    <dgm:pt modelId="{BC3733D1-81FE-4584-BA88-F15EA4E7AB0C}">
      <dgm:prSet phldrT="[Text]" custT="1"/>
      <dgm:spPr/>
      <dgm:t>
        <a:bodyPr/>
        <a:lstStyle/>
        <a:p>
          <a:r>
            <a:rPr lang="cs-CZ" sz="1600" dirty="0" smtClean="0"/>
            <a:t>--nese</a:t>
          </a:r>
          <a:endParaRPr lang="cs-CZ" sz="1600" dirty="0"/>
        </a:p>
      </dgm:t>
    </dgm:pt>
    <dgm:pt modelId="{6CF8E697-9629-491E-8962-BB69B6D7B123}" type="parTrans" cxnId="{C5DEA1B1-838A-4AFE-97BE-2B0300DAF574}">
      <dgm:prSet/>
      <dgm:spPr/>
      <dgm:t>
        <a:bodyPr/>
        <a:lstStyle/>
        <a:p>
          <a:endParaRPr lang="cs-CZ"/>
        </a:p>
      </dgm:t>
    </dgm:pt>
    <dgm:pt modelId="{C720B840-4361-4A1D-ABED-B8820FA53373}" type="sibTrans" cxnId="{C5DEA1B1-838A-4AFE-97BE-2B0300DAF574}">
      <dgm:prSet/>
      <dgm:spPr/>
      <dgm:t>
        <a:bodyPr/>
        <a:lstStyle/>
        <a:p>
          <a:endParaRPr lang="cs-CZ"/>
        </a:p>
      </dgm:t>
    </dgm:pt>
    <dgm:pt modelId="{738E86F6-592D-4446-9A2B-9D624745D6E1}">
      <dgm:prSet phldrT="[Text]" custT="1"/>
      <dgm:spPr/>
      <dgm:t>
        <a:bodyPr/>
        <a:lstStyle/>
        <a:p>
          <a:r>
            <a:rPr lang="cs-CZ" sz="1600" dirty="0" smtClean="0"/>
            <a:t>--da</a:t>
          </a:r>
          <a:endParaRPr lang="cs-CZ" sz="1600" dirty="0"/>
        </a:p>
      </dgm:t>
    </dgm:pt>
    <dgm:pt modelId="{78A0B1FA-F24A-409B-91B3-B637C8475437}" type="sibTrans" cxnId="{5A5B1F5F-83FD-4E37-9708-F65737ABF78A}">
      <dgm:prSet/>
      <dgm:spPr/>
      <dgm:t>
        <a:bodyPr/>
        <a:lstStyle/>
        <a:p>
          <a:endParaRPr lang="cs-CZ"/>
        </a:p>
      </dgm:t>
    </dgm:pt>
    <dgm:pt modelId="{ABBBA500-193A-4560-8774-E9255B963D03}" type="parTrans" cxnId="{5A5B1F5F-83FD-4E37-9708-F65737ABF78A}">
      <dgm:prSet/>
      <dgm:spPr/>
      <dgm:t>
        <a:bodyPr/>
        <a:lstStyle/>
        <a:p>
          <a:endParaRPr lang="cs-CZ"/>
        </a:p>
      </dgm:t>
    </dgm:pt>
    <dgm:pt modelId="{102CDF5B-D789-4F12-A487-C1F069819E8B}">
      <dgm:prSet phldrT="[Text]" custT="1"/>
      <dgm:spPr/>
      <dgm:t>
        <a:bodyPr/>
        <a:lstStyle/>
        <a:p>
          <a:r>
            <a:rPr lang="cs-CZ" sz="1600" dirty="0" err="1" smtClean="0"/>
            <a:t>seke</a:t>
          </a:r>
          <a:r>
            <a:rPr lang="cs-CZ" sz="1600" dirty="0" smtClean="0"/>
            <a:t>--</a:t>
          </a:r>
          <a:endParaRPr lang="cs-CZ" sz="1600" dirty="0"/>
        </a:p>
      </dgm:t>
    </dgm:pt>
    <dgm:pt modelId="{5ABD6299-585F-4AC4-9A9C-123DA455F698}" type="sibTrans" cxnId="{048D6F16-3560-46CD-B9EA-688D48C3DFC6}">
      <dgm:prSet/>
      <dgm:spPr/>
      <dgm:t>
        <a:bodyPr/>
        <a:lstStyle/>
        <a:p>
          <a:endParaRPr lang="cs-CZ"/>
        </a:p>
      </dgm:t>
    </dgm:pt>
    <dgm:pt modelId="{05C4E096-945C-4DE8-BF0A-C1A9E9466635}" type="parTrans" cxnId="{048D6F16-3560-46CD-B9EA-688D48C3DFC6}">
      <dgm:prSet/>
      <dgm:spPr/>
      <dgm:t>
        <a:bodyPr/>
        <a:lstStyle/>
        <a:p>
          <a:endParaRPr lang="cs-CZ"/>
        </a:p>
      </dgm:t>
    </dgm:pt>
    <dgm:pt modelId="{44562DA9-2FDA-4169-A08C-CF65957A3D9C}">
      <dgm:prSet phldrT="[Text]" custT="1"/>
      <dgm:spPr/>
      <dgm:t>
        <a:bodyPr/>
        <a:lstStyle/>
        <a:p>
          <a:r>
            <a:rPr lang="cs-CZ" sz="1600" dirty="0" err="1" smtClean="0"/>
            <a:t>kyta</a:t>
          </a:r>
          <a:r>
            <a:rPr lang="cs-CZ" sz="1600" dirty="0" smtClean="0"/>
            <a:t>--</a:t>
          </a:r>
          <a:endParaRPr lang="cs-CZ" sz="1600" dirty="0"/>
        </a:p>
      </dgm:t>
    </dgm:pt>
    <dgm:pt modelId="{3AB419C4-A824-42A2-8D5E-CAB592AFD883}" type="parTrans" cxnId="{B98F9326-A342-4FD6-8E9C-28CD31B1D74A}">
      <dgm:prSet/>
      <dgm:spPr/>
      <dgm:t>
        <a:bodyPr/>
        <a:lstStyle/>
        <a:p>
          <a:endParaRPr lang="cs-CZ"/>
        </a:p>
      </dgm:t>
    </dgm:pt>
    <dgm:pt modelId="{05C4CF7A-AD19-46E8-96D7-D3B9084BB8B2}" type="sibTrans" cxnId="{B98F9326-A342-4FD6-8E9C-28CD31B1D74A}">
      <dgm:prSet/>
      <dgm:spPr/>
      <dgm:t>
        <a:bodyPr/>
        <a:lstStyle/>
        <a:p>
          <a:endParaRPr lang="cs-CZ"/>
        </a:p>
      </dgm:t>
    </dgm:pt>
    <dgm:pt modelId="{34B9BE45-D54E-4100-ADF1-4C2202D40935}">
      <dgm:prSet phldrT="[Text]" custT="1"/>
      <dgm:spPr/>
      <dgm:t>
        <a:bodyPr/>
        <a:lstStyle/>
        <a:p>
          <a:endParaRPr lang="cs-CZ" sz="1600" dirty="0"/>
        </a:p>
      </dgm:t>
    </dgm:pt>
    <dgm:pt modelId="{3736971C-0D43-444E-BAED-34138770F10C}" type="parTrans" cxnId="{1AF88A2C-C717-450D-BFD1-5449D4A3F92F}">
      <dgm:prSet/>
      <dgm:spPr/>
      <dgm:t>
        <a:bodyPr/>
        <a:lstStyle/>
        <a:p>
          <a:endParaRPr lang="cs-CZ"/>
        </a:p>
      </dgm:t>
    </dgm:pt>
    <dgm:pt modelId="{3DA0607F-A56F-4D35-A396-6857CD5736C1}" type="sibTrans" cxnId="{1AF88A2C-C717-450D-BFD1-5449D4A3F92F}">
      <dgm:prSet/>
      <dgm:spPr/>
      <dgm:t>
        <a:bodyPr/>
        <a:lstStyle/>
        <a:p>
          <a:endParaRPr lang="cs-CZ"/>
        </a:p>
      </dgm:t>
    </dgm:pt>
    <dgm:pt modelId="{8C1689F7-A798-4AAC-8F6A-A3B8FAED9CCA}">
      <dgm:prSet phldrT="[Text]" custT="1"/>
      <dgm:spPr/>
      <dgm:t>
        <a:bodyPr/>
        <a:lstStyle/>
        <a:p>
          <a:endParaRPr lang="cs-CZ" sz="1600" dirty="0"/>
        </a:p>
      </dgm:t>
    </dgm:pt>
    <dgm:pt modelId="{9EC7EA80-A673-4578-A870-BD405EA6598D}" type="parTrans" cxnId="{40E2794F-C869-4E4D-A19D-7AEF7A0F550B}">
      <dgm:prSet/>
      <dgm:spPr/>
      <dgm:t>
        <a:bodyPr/>
        <a:lstStyle/>
        <a:p>
          <a:endParaRPr lang="cs-CZ"/>
        </a:p>
      </dgm:t>
    </dgm:pt>
    <dgm:pt modelId="{69537285-8AE2-493B-A784-4F53D9AFA7B3}" type="sibTrans" cxnId="{40E2794F-C869-4E4D-A19D-7AEF7A0F550B}">
      <dgm:prSet/>
      <dgm:spPr/>
      <dgm:t>
        <a:bodyPr/>
        <a:lstStyle/>
        <a:p>
          <a:endParaRPr lang="cs-CZ"/>
        </a:p>
      </dgm:t>
    </dgm:pt>
    <dgm:pt modelId="{5384BC1A-9278-4AD3-866C-FA3D1F7F69F1}">
      <dgm:prSet phldrT="[Text]" custT="1"/>
      <dgm:spPr/>
      <dgm:t>
        <a:bodyPr/>
        <a:lstStyle/>
        <a:p>
          <a:r>
            <a:rPr lang="cs-CZ" sz="1600" dirty="0" smtClean="0"/>
            <a:t>se—ty</a:t>
          </a:r>
          <a:endParaRPr lang="cs-CZ" sz="1600" dirty="0"/>
        </a:p>
      </dgm:t>
    </dgm:pt>
    <dgm:pt modelId="{2FDE2D1A-FB93-40A6-B1E1-02B092369375}" type="parTrans" cxnId="{D5419DED-59BB-4081-941B-DA6F6F46D46B}">
      <dgm:prSet/>
      <dgm:spPr/>
      <dgm:t>
        <a:bodyPr/>
        <a:lstStyle/>
        <a:p>
          <a:endParaRPr lang="cs-CZ"/>
        </a:p>
      </dgm:t>
    </dgm:pt>
    <dgm:pt modelId="{D160978A-AE98-4CFB-A1FA-A6AEEA331B4D}" type="sibTrans" cxnId="{D5419DED-59BB-4081-941B-DA6F6F46D46B}">
      <dgm:prSet/>
      <dgm:spPr/>
      <dgm:t>
        <a:bodyPr/>
        <a:lstStyle/>
        <a:p>
          <a:endParaRPr lang="cs-CZ"/>
        </a:p>
      </dgm:t>
    </dgm:pt>
    <dgm:pt modelId="{9F0D2543-8CA4-4AB3-9DCE-8E54A9AA1CBF}">
      <dgm:prSet phldrT="[Text]" custT="1"/>
      <dgm:spPr/>
      <dgm:t>
        <a:bodyPr/>
        <a:lstStyle/>
        <a:p>
          <a:r>
            <a:rPr lang="cs-CZ" sz="1600" dirty="0" smtClean="0"/>
            <a:t>v </a:t>
          </a:r>
          <a:r>
            <a:rPr lang="cs-CZ" sz="1600" dirty="0" err="1" smtClean="0"/>
            <a:t>ko</a:t>
          </a:r>
          <a:r>
            <a:rPr lang="cs-CZ" sz="1600" dirty="0" smtClean="0"/>
            <a:t>--</a:t>
          </a:r>
          <a:endParaRPr lang="cs-CZ" sz="1600" dirty="0"/>
        </a:p>
      </dgm:t>
    </dgm:pt>
    <dgm:pt modelId="{3EDC7AFB-121A-47A4-95BF-D078A98DA1F2}" type="parTrans" cxnId="{351E69F3-16BE-4921-80F0-D64D6434FAAA}">
      <dgm:prSet/>
      <dgm:spPr/>
      <dgm:t>
        <a:bodyPr/>
        <a:lstStyle/>
        <a:p>
          <a:endParaRPr lang="cs-CZ"/>
        </a:p>
      </dgm:t>
    </dgm:pt>
    <dgm:pt modelId="{C666FAF0-E88E-4746-AA94-A3FEF236AEAF}" type="sibTrans" cxnId="{351E69F3-16BE-4921-80F0-D64D6434FAAA}">
      <dgm:prSet/>
      <dgm:spPr/>
      <dgm:t>
        <a:bodyPr/>
        <a:lstStyle/>
        <a:p>
          <a:endParaRPr lang="cs-CZ"/>
        </a:p>
      </dgm:t>
    </dgm:pt>
    <dgm:pt modelId="{71F1EE69-5848-40A1-9C23-8E1AB0D289E0}">
      <dgm:prSet phldrT="[Text]" custT="1"/>
      <dgm:spPr/>
      <dgm:t>
        <a:bodyPr/>
        <a:lstStyle/>
        <a:p>
          <a:r>
            <a:rPr lang="cs-CZ" sz="1600" dirty="0" err="1" smtClean="0"/>
            <a:t>Ma</a:t>
          </a:r>
          <a:r>
            <a:rPr lang="cs-CZ" sz="1600" dirty="0" smtClean="0"/>
            <a:t>---</a:t>
          </a:r>
          <a:endParaRPr lang="cs-CZ" sz="1600" dirty="0"/>
        </a:p>
      </dgm:t>
    </dgm:pt>
    <dgm:pt modelId="{7551217B-72A4-4572-9D0E-33D86C419EC8}" type="parTrans" cxnId="{CAAD21DA-CDC1-4C86-88A3-FCF5D7B95283}">
      <dgm:prSet/>
      <dgm:spPr/>
      <dgm:t>
        <a:bodyPr/>
        <a:lstStyle/>
        <a:p>
          <a:endParaRPr lang="cs-CZ"/>
        </a:p>
      </dgm:t>
    </dgm:pt>
    <dgm:pt modelId="{C8F008A2-BA69-4DB5-A2D1-29950261060E}" type="sibTrans" cxnId="{CAAD21DA-CDC1-4C86-88A3-FCF5D7B95283}">
      <dgm:prSet/>
      <dgm:spPr/>
      <dgm:t>
        <a:bodyPr/>
        <a:lstStyle/>
        <a:p>
          <a:endParaRPr lang="cs-CZ"/>
        </a:p>
      </dgm:t>
    </dgm:pt>
    <dgm:pt modelId="{444745C2-7B3B-4E08-AA92-4228B978C913}">
      <dgm:prSet phldrT="[Text]" custT="1"/>
      <dgm:spPr/>
      <dgm:t>
        <a:bodyPr/>
        <a:lstStyle/>
        <a:p>
          <a:r>
            <a:rPr lang="cs-CZ" sz="1600" dirty="0" smtClean="0"/>
            <a:t>dá---</a:t>
          </a:r>
          <a:endParaRPr lang="cs-CZ" sz="1600" dirty="0"/>
        </a:p>
      </dgm:t>
    </dgm:pt>
    <dgm:pt modelId="{3B59EC54-CD7E-497B-8641-294654C2F15B}" type="parTrans" cxnId="{7E2B8B27-B623-4F8E-9C87-663CEAED84D2}">
      <dgm:prSet/>
      <dgm:spPr/>
      <dgm:t>
        <a:bodyPr/>
        <a:lstStyle/>
        <a:p>
          <a:endParaRPr lang="cs-CZ"/>
        </a:p>
      </dgm:t>
    </dgm:pt>
    <dgm:pt modelId="{67479691-3D68-43A3-ABF9-AE602D3768FC}" type="sibTrans" cxnId="{7E2B8B27-B623-4F8E-9C87-663CEAED84D2}">
      <dgm:prSet/>
      <dgm:spPr/>
      <dgm:t>
        <a:bodyPr/>
        <a:lstStyle/>
        <a:p>
          <a:endParaRPr lang="cs-CZ"/>
        </a:p>
      </dgm:t>
    </dgm:pt>
    <dgm:pt modelId="{3F16CD4B-66D0-4214-82ED-39B6C84DF4C1}">
      <dgm:prSet phldrT="[Text]" custT="1"/>
      <dgm:spPr/>
      <dgm:t>
        <a:bodyPr/>
        <a:lstStyle/>
        <a:p>
          <a:r>
            <a:rPr lang="cs-CZ" sz="1600" dirty="0" err="1" smtClean="0"/>
            <a:t>Ja</a:t>
          </a:r>
          <a:r>
            <a:rPr lang="cs-CZ" sz="1600" dirty="0" smtClean="0"/>
            <a:t>---</a:t>
          </a:r>
          <a:endParaRPr lang="cs-CZ" sz="1600" dirty="0"/>
        </a:p>
      </dgm:t>
    </dgm:pt>
    <dgm:pt modelId="{A37A904D-043A-4607-962F-7AC87ACA2D7A}" type="parTrans" cxnId="{0DA230DE-8290-4BB4-B97B-2259E2EDBC63}">
      <dgm:prSet/>
      <dgm:spPr/>
      <dgm:t>
        <a:bodyPr/>
        <a:lstStyle/>
        <a:p>
          <a:endParaRPr lang="cs-CZ"/>
        </a:p>
      </dgm:t>
    </dgm:pt>
    <dgm:pt modelId="{48D68D1D-465C-408D-B37C-86A22DB47970}" type="sibTrans" cxnId="{0DA230DE-8290-4BB4-B97B-2259E2EDBC63}">
      <dgm:prSet/>
      <dgm:spPr/>
      <dgm:t>
        <a:bodyPr/>
        <a:lstStyle/>
        <a:p>
          <a:endParaRPr lang="cs-CZ"/>
        </a:p>
      </dgm:t>
    </dgm:pt>
    <dgm:pt modelId="{54EAF898-8488-4ED8-B392-F78912F378DE}" type="pres">
      <dgm:prSet presAssocID="{66E9F9F3-2450-40F7-B0CF-4C36344BA9C5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C9862B-02FE-4009-840A-5234B2A56EAC}" type="pres">
      <dgm:prSet presAssocID="{66E9F9F3-2450-40F7-B0CF-4C36344BA9C5}" presName="children" presStyleCnt="0"/>
      <dgm:spPr/>
    </dgm:pt>
    <dgm:pt modelId="{1FC7E1D3-DD12-4B3D-AB17-6A1DB7E768AA}" type="pres">
      <dgm:prSet presAssocID="{66E9F9F3-2450-40F7-B0CF-4C36344BA9C5}" presName="child1group" presStyleCnt="0"/>
      <dgm:spPr/>
    </dgm:pt>
    <dgm:pt modelId="{64390160-C954-4F2F-9D20-3CECE6321ACD}" type="pres">
      <dgm:prSet presAssocID="{66E9F9F3-2450-40F7-B0CF-4C36344BA9C5}" presName="child1" presStyleLbl="bgAcc1" presStyleIdx="0" presStyleCnt="4" custLinFactNeighborX="-19064" custLinFactNeighborY="-4324"/>
      <dgm:spPr/>
      <dgm:t>
        <a:bodyPr/>
        <a:lstStyle/>
        <a:p>
          <a:endParaRPr lang="cs-CZ"/>
        </a:p>
      </dgm:t>
    </dgm:pt>
    <dgm:pt modelId="{38F1FC3A-3C42-4928-90C7-92E8EDCF3597}" type="pres">
      <dgm:prSet presAssocID="{66E9F9F3-2450-40F7-B0CF-4C36344BA9C5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41CE3C-6B5B-4010-A22E-38E760EAF428}" type="pres">
      <dgm:prSet presAssocID="{66E9F9F3-2450-40F7-B0CF-4C36344BA9C5}" presName="child2group" presStyleCnt="0"/>
      <dgm:spPr/>
    </dgm:pt>
    <dgm:pt modelId="{E9956063-230D-437C-AB8D-67883B0178B9}" type="pres">
      <dgm:prSet presAssocID="{66E9F9F3-2450-40F7-B0CF-4C36344BA9C5}" presName="child2" presStyleLbl="bgAcc1" presStyleIdx="1" presStyleCnt="4" custLinFactNeighborX="18635" custLinFactNeighborY="1213"/>
      <dgm:spPr/>
      <dgm:t>
        <a:bodyPr/>
        <a:lstStyle/>
        <a:p>
          <a:endParaRPr lang="cs-CZ"/>
        </a:p>
      </dgm:t>
    </dgm:pt>
    <dgm:pt modelId="{1A6C4F8F-5514-4233-8E39-72A34B791FB7}" type="pres">
      <dgm:prSet presAssocID="{66E9F9F3-2450-40F7-B0CF-4C36344BA9C5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6BD4A7-89FB-4BAE-9F0D-E43853B948C2}" type="pres">
      <dgm:prSet presAssocID="{66E9F9F3-2450-40F7-B0CF-4C36344BA9C5}" presName="child3group" presStyleCnt="0"/>
      <dgm:spPr/>
    </dgm:pt>
    <dgm:pt modelId="{27847C28-92EA-498E-A7E5-05BD21B9CED8}" type="pres">
      <dgm:prSet presAssocID="{66E9F9F3-2450-40F7-B0CF-4C36344BA9C5}" presName="child3" presStyleLbl="bgAcc1" presStyleIdx="2" presStyleCnt="4" custLinFactNeighborX="22222" custLinFactNeighborY="37880"/>
      <dgm:spPr/>
      <dgm:t>
        <a:bodyPr/>
        <a:lstStyle/>
        <a:p>
          <a:endParaRPr lang="cs-CZ"/>
        </a:p>
      </dgm:t>
    </dgm:pt>
    <dgm:pt modelId="{DEF95AE2-3122-42C3-96F8-4AB43F3A0EB4}" type="pres">
      <dgm:prSet presAssocID="{66E9F9F3-2450-40F7-B0CF-4C36344BA9C5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233804-4889-4E7A-9218-6BAD90EBF871}" type="pres">
      <dgm:prSet presAssocID="{66E9F9F3-2450-40F7-B0CF-4C36344BA9C5}" presName="child4group" presStyleCnt="0"/>
      <dgm:spPr/>
    </dgm:pt>
    <dgm:pt modelId="{EAE36D9D-6DAF-4FE2-A559-A1DFB2353D47}" type="pres">
      <dgm:prSet presAssocID="{66E9F9F3-2450-40F7-B0CF-4C36344BA9C5}" presName="child4" presStyleLbl="bgAcc1" presStyleIdx="3" presStyleCnt="4" custLinFactNeighborX="-22651" custLinFactNeighborY="-880"/>
      <dgm:spPr/>
      <dgm:t>
        <a:bodyPr/>
        <a:lstStyle/>
        <a:p>
          <a:endParaRPr lang="cs-CZ"/>
        </a:p>
      </dgm:t>
    </dgm:pt>
    <dgm:pt modelId="{6A65B8B0-84B0-465B-AEFF-D05CFB4B61D4}" type="pres">
      <dgm:prSet presAssocID="{66E9F9F3-2450-40F7-B0CF-4C36344BA9C5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7CEEA5-96A4-4B73-A986-D5EB8F7BC555}" type="pres">
      <dgm:prSet presAssocID="{66E9F9F3-2450-40F7-B0CF-4C36344BA9C5}" presName="childPlaceholder" presStyleCnt="0"/>
      <dgm:spPr/>
    </dgm:pt>
    <dgm:pt modelId="{06BC7B3F-26E8-464B-8AB2-8743B7392743}" type="pres">
      <dgm:prSet presAssocID="{66E9F9F3-2450-40F7-B0CF-4C36344BA9C5}" presName="circle" presStyleCnt="0"/>
      <dgm:spPr/>
    </dgm:pt>
    <dgm:pt modelId="{1597BCA2-7F5C-463E-97EA-F6EDF5A67029}" type="pres">
      <dgm:prSet presAssocID="{66E9F9F3-2450-40F7-B0CF-4C36344BA9C5}" presName="quadrant1" presStyleLbl="node1" presStyleIdx="0" presStyleCnt="4" custLinFactNeighborX="2756" custLinFactNeighborY="-88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114E94-E68D-4B4E-8384-2015C9DC2B1B}" type="pres">
      <dgm:prSet presAssocID="{66E9F9F3-2450-40F7-B0CF-4C36344BA9C5}" presName="quadrant2" presStyleLbl="node1" presStyleIdx="1" presStyleCnt="4" custLinFactNeighborX="438" custLinFactNeighborY="9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5BBCA6-A626-4173-9BAB-A369622699D5}" type="pres">
      <dgm:prSet presAssocID="{66E9F9F3-2450-40F7-B0CF-4C36344BA9C5}" presName="quadrant3" presStyleLbl="node1" presStyleIdx="2" presStyleCnt="4" custLinFactNeighborX="1783" custLinFactNeighborY="-230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F42362-F665-4625-8849-05BF7E44A711}" type="pres">
      <dgm:prSet presAssocID="{66E9F9F3-2450-40F7-B0CF-4C36344BA9C5}" presName="quadrant4" presStyleLbl="node1" presStyleIdx="3" presStyleCnt="4" custLinFactNeighborX="4101" custLinFactNeighborY="-230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E4A766-5B3C-4383-A320-A724C4975125}" type="pres">
      <dgm:prSet presAssocID="{66E9F9F3-2450-40F7-B0CF-4C36344BA9C5}" presName="quadrantPlaceholder" presStyleCnt="0"/>
      <dgm:spPr/>
    </dgm:pt>
    <dgm:pt modelId="{580D7BA8-654C-4E3A-964C-56D7C4D54A4E}" type="pres">
      <dgm:prSet presAssocID="{66E9F9F3-2450-40F7-B0CF-4C36344BA9C5}" presName="center1" presStyleLbl="fgShp" presStyleIdx="0" presStyleCnt="2"/>
      <dgm:spPr/>
    </dgm:pt>
    <dgm:pt modelId="{78582427-79E0-45E3-8133-67F25429FCEE}" type="pres">
      <dgm:prSet presAssocID="{66E9F9F3-2450-40F7-B0CF-4C36344BA9C5}" presName="center2" presStyleLbl="fgShp" presStyleIdx="1" presStyleCnt="2"/>
      <dgm:spPr/>
    </dgm:pt>
  </dgm:ptLst>
  <dgm:cxnLst>
    <dgm:cxn modelId="{CD287D82-B88B-4CAD-9B11-D38A5DA2F336}" srcId="{ED8B3AF1-234A-4307-A4C5-0DD3764184F9}" destId="{D6A27F9E-2E7B-45A7-940D-9B58864ABA6C}" srcOrd="2" destOrd="0" parTransId="{4BDC280C-12F1-4E71-865F-77A416EE988E}" sibTransId="{09D09BD9-1F4F-4D8E-B006-083F12011BB6}"/>
    <dgm:cxn modelId="{E37D9FA2-7DD1-49A7-89AC-E569C12C731A}" type="presOf" srcId="{9F0D2543-8CA4-4AB3-9DCE-8E54A9AA1CBF}" destId="{6A65B8B0-84B0-465B-AEFF-D05CFB4B61D4}" srcOrd="1" destOrd="2" presId="urn:microsoft.com/office/officeart/2005/8/layout/cycle4"/>
    <dgm:cxn modelId="{D5419DED-59BB-4081-941B-DA6F6F46D46B}" srcId="{69B83990-9FF1-4EBD-BDA7-20EAA74BADC6}" destId="{5384BC1A-9278-4AD3-866C-FA3D1F7F69F1}" srcOrd="1" destOrd="0" parTransId="{2FDE2D1A-FB93-40A6-B1E1-02B092369375}" sibTransId="{D160978A-AE98-4CFB-A1FA-A6AEEA331B4D}"/>
    <dgm:cxn modelId="{C18DA242-5EC0-4905-9994-1A72CA69965D}" type="presOf" srcId="{BC3733D1-81FE-4584-BA88-F15EA4E7AB0C}" destId="{E9956063-230D-437C-AB8D-67883B0178B9}" srcOrd="0" destOrd="3" presId="urn:microsoft.com/office/officeart/2005/8/layout/cycle4"/>
    <dgm:cxn modelId="{84B13066-3540-4D28-9D15-3D3D7DF36701}" type="presOf" srcId="{D6A27F9E-2E7B-45A7-940D-9B58864ABA6C}" destId="{E9956063-230D-437C-AB8D-67883B0178B9}" srcOrd="0" destOrd="2" presId="urn:microsoft.com/office/officeart/2005/8/layout/cycle4"/>
    <dgm:cxn modelId="{C584D6D0-5F19-404B-83E6-69EE3A925920}" type="presOf" srcId="{3F16CD4B-66D0-4214-82ED-39B6C84DF4C1}" destId="{64390160-C954-4F2F-9D20-3CECE6321ACD}" srcOrd="0" destOrd="3" presId="urn:microsoft.com/office/officeart/2005/8/layout/cycle4"/>
    <dgm:cxn modelId="{F6BC2FE6-42E3-4207-937B-972CE933A813}" type="presOf" srcId="{71F1EE69-5848-40A1-9C23-8E1AB0D289E0}" destId="{64390160-C954-4F2F-9D20-3CECE6321ACD}" srcOrd="0" destOrd="1" presId="urn:microsoft.com/office/officeart/2005/8/layout/cycle4"/>
    <dgm:cxn modelId="{CAAD21DA-CDC1-4C86-88A3-FCF5D7B95283}" srcId="{9C1312DC-2C2E-4138-BB80-6AC877A8326B}" destId="{71F1EE69-5848-40A1-9C23-8E1AB0D289E0}" srcOrd="1" destOrd="0" parTransId="{7551217B-72A4-4572-9D0E-33D86C419EC8}" sibTransId="{C8F008A2-BA69-4DB5-A2D1-29950261060E}"/>
    <dgm:cxn modelId="{474DE403-BC36-42D6-B5D1-9D0FB48E275A}" srcId="{9C1312DC-2C2E-4138-BB80-6AC877A8326B}" destId="{51F0D7C8-DFFC-424D-8359-81E092FEB506}" srcOrd="0" destOrd="0" parTransId="{78A7BCCF-7CED-4DB5-9A5B-B28F0EAB97A3}" sibTransId="{0B628233-A786-4D7A-ABAE-3D3C84F4D336}"/>
    <dgm:cxn modelId="{E89EDEC5-8D3A-4004-8D24-0CD5ECDB26F9}" type="presOf" srcId="{444745C2-7B3B-4E08-AA92-4228B978C913}" destId="{64390160-C954-4F2F-9D20-3CECE6321ACD}" srcOrd="0" destOrd="2" presId="urn:microsoft.com/office/officeart/2005/8/layout/cycle4"/>
    <dgm:cxn modelId="{A75DA893-51AF-446A-B0E9-A7B60B2E0120}" type="presOf" srcId="{444745C2-7B3B-4E08-AA92-4228B978C913}" destId="{38F1FC3A-3C42-4928-90C7-92E8EDCF3597}" srcOrd="1" destOrd="2" presId="urn:microsoft.com/office/officeart/2005/8/layout/cycle4"/>
    <dgm:cxn modelId="{A9D9CC7C-337E-48D2-A636-5E967FEB1525}" type="presOf" srcId="{9C1312DC-2C2E-4138-BB80-6AC877A8326B}" destId="{1597BCA2-7F5C-463E-97EA-F6EDF5A67029}" srcOrd="0" destOrd="0" presId="urn:microsoft.com/office/officeart/2005/8/layout/cycle4"/>
    <dgm:cxn modelId="{99E58059-C015-4CA7-90C7-32D864FF8A0B}" type="presOf" srcId="{738E86F6-592D-4446-9A2B-9D624745D6E1}" destId="{27847C28-92EA-498E-A7E5-05BD21B9CED8}" srcOrd="0" destOrd="0" presId="urn:microsoft.com/office/officeart/2005/8/layout/cycle4"/>
    <dgm:cxn modelId="{30907FB7-A547-45BC-8FD1-8AFCD55ED405}" type="presOf" srcId="{34B9BE45-D54E-4100-ADF1-4C2202D40935}" destId="{27847C28-92EA-498E-A7E5-05BD21B9CED8}" srcOrd="0" destOrd="3" presId="urn:microsoft.com/office/officeart/2005/8/layout/cycle4"/>
    <dgm:cxn modelId="{5A5B1F5F-83FD-4E37-9708-F65737ABF78A}" srcId="{3C70B24C-489F-4450-83E1-44611EC7C69F}" destId="{738E86F6-592D-4446-9A2B-9D624745D6E1}" srcOrd="0" destOrd="0" parTransId="{ABBBA500-193A-4560-8774-E9255B963D03}" sibTransId="{78A0B1FA-F24A-409B-91B3-B637C8475437}"/>
    <dgm:cxn modelId="{B7DA3E54-7816-4865-B51D-19D95E5046E9}" type="presOf" srcId="{66E9F9F3-2450-40F7-B0CF-4C36344BA9C5}" destId="{54EAF898-8488-4ED8-B392-F78912F378DE}" srcOrd="0" destOrd="0" presId="urn:microsoft.com/office/officeart/2005/8/layout/cycle4"/>
    <dgm:cxn modelId="{AAA529E7-CE87-408A-B7F7-1C2D14649E9D}" srcId="{66E9F9F3-2450-40F7-B0CF-4C36344BA9C5}" destId="{3C70B24C-489F-4450-83E1-44611EC7C69F}" srcOrd="2" destOrd="0" parTransId="{78C642D2-09C7-44B6-A876-96F13B5B828E}" sibTransId="{39AE164E-A322-4E79-A331-DE74858D1E31}"/>
    <dgm:cxn modelId="{C40B905F-7A22-4F79-A4C8-BCF6B9C1C09F}" srcId="{ED8B3AF1-234A-4307-A4C5-0DD3764184F9}" destId="{190CC004-59C3-4386-81FF-94475A2F29D1}" srcOrd="1" destOrd="0" parTransId="{D07613E9-FDF5-42B6-8450-837055E2C065}" sibTransId="{1BB83C54-E05F-47F1-A651-BFF96DB1B839}"/>
    <dgm:cxn modelId="{40E2794F-C869-4E4D-A19D-7AEF7A0F550B}" srcId="{69B83990-9FF1-4EBD-BDA7-20EAA74BADC6}" destId="{8C1689F7-A798-4AAC-8F6A-A3B8FAED9CCA}" srcOrd="3" destOrd="0" parTransId="{9EC7EA80-A673-4578-A870-BD405EA6598D}" sibTransId="{69537285-8AE2-493B-A784-4F53D9AFA7B3}"/>
    <dgm:cxn modelId="{C506234E-9148-4876-9B7C-3B856F51E189}" type="presOf" srcId="{51F0D7C8-DFFC-424D-8359-81E092FEB506}" destId="{38F1FC3A-3C42-4928-90C7-92E8EDCF3597}" srcOrd="1" destOrd="0" presId="urn:microsoft.com/office/officeart/2005/8/layout/cycle4"/>
    <dgm:cxn modelId="{44A989A3-9A01-459A-9986-B55463AD8CBD}" type="presOf" srcId="{5384BC1A-9278-4AD3-866C-FA3D1F7F69F1}" destId="{EAE36D9D-6DAF-4FE2-A559-A1DFB2353D47}" srcOrd="0" destOrd="1" presId="urn:microsoft.com/office/officeart/2005/8/layout/cycle4"/>
    <dgm:cxn modelId="{ED1D41F9-1E2F-42E3-987D-9673A19262C0}" type="presOf" srcId="{69B83990-9FF1-4EBD-BDA7-20EAA74BADC6}" destId="{67F42362-F665-4625-8849-05BF7E44A711}" srcOrd="0" destOrd="0" presId="urn:microsoft.com/office/officeart/2005/8/layout/cycle4"/>
    <dgm:cxn modelId="{9DC57803-F37C-450F-A43B-400DC44AE72E}" type="presOf" srcId="{3C70B24C-489F-4450-83E1-44611EC7C69F}" destId="{055BBCA6-A626-4173-9BAB-A369622699D5}" srcOrd="0" destOrd="0" presId="urn:microsoft.com/office/officeart/2005/8/layout/cycle4"/>
    <dgm:cxn modelId="{444B4D55-E4DE-43E5-AEDF-CDAAFBB5DF38}" type="presOf" srcId="{32EC9E77-631C-4E06-AA88-0D207423182C}" destId="{1A6C4F8F-5514-4233-8E39-72A34B791FB7}" srcOrd="1" destOrd="0" presId="urn:microsoft.com/office/officeart/2005/8/layout/cycle4"/>
    <dgm:cxn modelId="{99F27D5C-A774-45BA-8A7E-25D09A9CEAE1}" type="presOf" srcId="{32EC9E77-631C-4E06-AA88-0D207423182C}" destId="{E9956063-230D-437C-AB8D-67883B0178B9}" srcOrd="0" destOrd="0" presId="urn:microsoft.com/office/officeart/2005/8/layout/cycle4"/>
    <dgm:cxn modelId="{5F28E35B-4E58-45F2-A7CB-D5416D3175A5}" type="presOf" srcId="{34B9BE45-D54E-4100-ADF1-4C2202D40935}" destId="{DEF95AE2-3122-42C3-96F8-4AB43F3A0EB4}" srcOrd="1" destOrd="3" presId="urn:microsoft.com/office/officeart/2005/8/layout/cycle4"/>
    <dgm:cxn modelId="{BDCC3B30-0D10-4D26-A09E-A4F42A15D0F2}" type="presOf" srcId="{102CDF5B-D789-4F12-A487-C1F069819E8B}" destId="{27847C28-92EA-498E-A7E5-05BD21B9CED8}" srcOrd="0" destOrd="1" presId="urn:microsoft.com/office/officeart/2005/8/layout/cycle4"/>
    <dgm:cxn modelId="{5577DDD3-6AD4-441A-AA7E-CAB001A93506}" type="presOf" srcId="{71F1EE69-5848-40A1-9C23-8E1AB0D289E0}" destId="{38F1FC3A-3C42-4928-90C7-92E8EDCF3597}" srcOrd="1" destOrd="1" presId="urn:microsoft.com/office/officeart/2005/8/layout/cycle4"/>
    <dgm:cxn modelId="{222E14FB-354E-4043-BF5D-8BE7FA4BC8F7}" srcId="{69B83990-9FF1-4EBD-BDA7-20EAA74BADC6}" destId="{49D35DCD-50EB-49F7-B645-4925B277B861}" srcOrd="0" destOrd="0" parTransId="{DE1037A0-2B1C-4C72-8956-26EC2091E940}" sibTransId="{36C0F33D-00F0-4884-B9E8-69293EC83C31}"/>
    <dgm:cxn modelId="{CDB421C1-D616-4C10-BDA4-E9231E59468C}" type="presOf" srcId="{8C1689F7-A798-4AAC-8F6A-A3B8FAED9CCA}" destId="{6A65B8B0-84B0-465B-AEFF-D05CFB4B61D4}" srcOrd="1" destOrd="3" presId="urn:microsoft.com/office/officeart/2005/8/layout/cycle4"/>
    <dgm:cxn modelId="{D449966B-5C13-41BB-B442-60D9DC7D8D96}" type="presOf" srcId="{49D35DCD-50EB-49F7-B645-4925B277B861}" destId="{6A65B8B0-84B0-465B-AEFF-D05CFB4B61D4}" srcOrd="1" destOrd="0" presId="urn:microsoft.com/office/officeart/2005/8/layout/cycle4"/>
    <dgm:cxn modelId="{7E6BA92A-2ADC-4202-A07E-E3C5C8296293}" srcId="{66E9F9F3-2450-40F7-B0CF-4C36344BA9C5}" destId="{ED8B3AF1-234A-4307-A4C5-0DD3764184F9}" srcOrd="1" destOrd="0" parTransId="{618B8F27-63FA-4287-A3EE-C3EC5BFB4B8B}" sibTransId="{A9FEB4D1-9C07-4350-825C-E578977AE6EC}"/>
    <dgm:cxn modelId="{295D151A-8397-489B-92C4-8BA1556AA8E4}" type="presOf" srcId="{190CC004-59C3-4386-81FF-94475A2F29D1}" destId="{1A6C4F8F-5514-4233-8E39-72A34B791FB7}" srcOrd="1" destOrd="1" presId="urn:microsoft.com/office/officeart/2005/8/layout/cycle4"/>
    <dgm:cxn modelId="{776DE627-8B11-48E2-867D-899234E76C1F}" srcId="{66E9F9F3-2450-40F7-B0CF-4C36344BA9C5}" destId="{9C1312DC-2C2E-4138-BB80-6AC877A8326B}" srcOrd="0" destOrd="0" parTransId="{2F8B30ED-47FB-4B3F-8FCF-531963883D16}" sibTransId="{CB979782-819C-4EF0-AD83-C8BCC92235CC}"/>
    <dgm:cxn modelId="{5C011931-EE29-4B1F-9CAD-3D4C32A77503}" type="presOf" srcId="{44562DA9-2FDA-4169-A08C-CF65957A3D9C}" destId="{27847C28-92EA-498E-A7E5-05BD21B9CED8}" srcOrd="0" destOrd="2" presId="urn:microsoft.com/office/officeart/2005/8/layout/cycle4"/>
    <dgm:cxn modelId="{B98F9326-A342-4FD6-8E9C-28CD31B1D74A}" srcId="{3C70B24C-489F-4450-83E1-44611EC7C69F}" destId="{44562DA9-2FDA-4169-A08C-CF65957A3D9C}" srcOrd="2" destOrd="0" parTransId="{3AB419C4-A824-42A2-8D5E-CAB592AFD883}" sibTransId="{05C4CF7A-AD19-46E8-96D7-D3B9084BB8B2}"/>
    <dgm:cxn modelId="{7E2B8B27-B623-4F8E-9C87-663CEAED84D2}" srcId="{9C1312DC-2C2E-4138-BB80-6AC877A8326B}" destId="{444745C2-7B3B-4E08-AA92-4228B978C913}" srcOrd="2" destOrd="0" parTransId="{3B59EC54-CD7E-497B-8641-294654C2F15B}" sibTransId="{67479691-3D68-43A3-ABF9-AE602D3768FC}"/>
    <dgm:cxn modelId="{197956C4-8F93-4D6F-99DB-B738C234F8EC}" type="presOf" srcId="{8C1689F7-A798-4AAC-8F6A-A3B8FAED9CCA}" destId="{EAE36D9D-6DAF-4FE2-A559-A1DFB2353D47}" srcOrd="0" destOrd="3" presId="urn:microsoft.com/office/officeart/2005/8/layout/cycle4"/>
    <dgm:cxn modelId="{B1BE173A-010E-4E96-9235-B8F58BBB9E65}" type="presOf" srcId="{D6A27F9E-2E7B-45A7-940D-9B58864ABA6C}" destId="{1A6C4F8F-5514-4233-8E39-72A34B791FB7}" srcOrd="1" destOrd="2" presId="urn:microsoft.com/office/officeart/2005/8/layout/cycle4"/>
    <dgm:cxn modelId="{16CAF7A5-CAC2-4C2C-957F-E15BD48F65E5}" type="presOf" srcId="{9F0D2543-8CA4-4AB3-9DCE-8E54A9AA1CBF}" destId="{EAE36D9D-6DAF-4FE2-A559-A1DFB2353D47}" srcOrd="0" destOrd="2" presId="urn:microsoft.com/office/officeart/2005/8/layout/cycle4"/>
    <dgm:cxn modelId="{C5DEA1B1-838A-4AFE-97BE-2B0300DAF574}" srcId="{ED8B3AF1-234A-4307-A4C5-0DD3764184F9}" destId="{BC3733D1-81FE-4584-BA88-F15EA4E7AB0C}" srcOrd="3" destOrd="0" parTransId="{6CF8E697-9629-491E-8962-BB69B6D7B123}" sibTransId="{C720B840-4361-4A1D-ABED-B8820FA53373}"/>
    <dgm:cxn modelId="{97623E4B-4A57-4322-AD95-B1A356FCC40E}" type="presOf" srcId="{BC3733D1-81FE-4584-BA88-F15EA4E7AB0C}" destId="{1A6C4F8F-5514-4233-8E39-72A34B791FB7}" srcOrd="1" destOrd="3" presId="urn:microsoft.com/office/officeart/2005/8/layout/cycle4"/>
    <dgm:cxn modelId="{A7BD9F59-67A3-45F6-89F0-007E21660938}" type="presOf" srcId="{190CC004-59C3-4386-81FF-94475A2F29D1}" destId="{E9956063-230D-437C-AB8D-67883B0178B9}" srcOrd="0" destOrd="1" presId="urn:microsoft.com/office/officeart/2005/8/layout/cycle4"/>
    <dgm:cxn modelId="{1AF88A2C-C717-450D-BFD1-5449D4A3F92F}" srcId="{3C70B24C-489F-4450-83E1-44611EC7C69F}" destId="{34B9BE45-D54E-4100-ADF1-4C2202D40935}" srcOrd="3" destOrd="0" parTransId="{3736971C-0D43-444E-BAED-34138770F10C}" sibTransId="{3DA0607F-A56F-4D35-A396-6857CD5736C1}"/>
    <dgm:cxn modelId="{64692076-3D74-4DA2-993B-29D2F3099CB1}" type="presOf" srcId="{5384BC1A-9278-4AD3-866C-FA3D1F7F69F1}" destId="{6A65B8B0-84B0-465B-AEFF-D05CFB4B61D4}" srcOrd="1" destOrd="1" presId="urn:microsoft.com/office/officeart/2005/8/layout/cycle4"/>
    <dgm:cxn modelId="{2DEE05B5-D1EE-4D49-AF7F-FBC0D038B565}" type="presOf" srcId="{49D35DCD-50EB-49F7-B645-4925B277B861}" destId="{EAE36D9D-6DAF-4FE2-A559-A1DFB2353D47}" srcOrd="0" destOrd="0" presId="urn:microsoft.com/office/officeart/2005/8/layout/cycle4"/>
    <dgm:cxn modelId="{95DBD6E5-D956-4B56-B84B-90CD16CC39C5}" srcId="{ED8B3AF1-234A-4307-A4C5-0DD3764184F9}" destId="{32EC9E77-631C-4E06-AA88-0D207423182C}" srcOrd="0" destOrd="0" parTransId="{74596AD1-A086-4491-9158-E0FD19864A19}" sibTransId="{CA71B612-3163-4631-80B8-AACB3FFD99A5}"/>
    <dgm:cxn modelId="{21AF603B-418A-4AA1-AC7D-497C04A4B034}" type="presOf" srcId="{3F16CD4B-66D0-4214-82ED-39B6C84DF4C1}" destId="{38F1FC3A-3C42-4928-90C7-92E8EDCF3597}" srcOrd="1" destOrd="3" presId="urn:microsoft.com/office/officeart/2005/8/layout/cycle4"/>
    <dgm:cxn modelId="{351E69F3-16BE-4921-80F0-D64D6434FAAA}" srcId="{69B83990-9FF1-4EBD-BDA7-20EAA74BADC6}" destId="{9F0D2543-8CA4-4AB3-9DCE-8E54A9AA1CBF}" srcOrd="2" destOrd="0" parTransId="{3EDC7AFB-121A-47A4-95BF-D078A98DA1F2}" sibTransId="{C666FAF0-E88E-4746-AA94-A3FEF236AEAF}"/>
    <dgm:cxn modelId="{641FFBEC-5000-41E9-A36B-4F58A8303819}" type="presOf" srcId="{44562DA9-2FDA-4169-A08C-CF65957A3D9C}" destId="{DEF95AE2-3122-42C3-96F8-4AB43F3A0EB4}" srcOrd="1" destOrd="2" presId="urn:microsoft.com/office/officeart/2005/8/layout/cycle4"/>
    <dgm:cxn modelId="{048D6F16-3560-46CD-B9EA-688D48C3DFC6}" srcId="{3C70B24C-489F-4450-83E1-44611EC7C69F}" destId="{102CDF5B-D789-4F12-A487-C1F069819E8B}" srcOrd="1" destOrd="0" parTransId="{05C4E096-945C-4DE8-BF0A-C1A9E9466635}" sibTransId="{5ABD6299-585F-4AC4-9A9C-123DA455F698}"/>
    <dgm:cxn modelId="{C653079B-8B8D-432E-AD86-8CEE64263698}" type="presOf" srcId="{ED8B3AF1-234A-4307-A4C5-0DD3764184F9}" destId="{A0114E94-E68D-4B4E-8384-2015C9DC2B1B}" srcOrd="0" destOrd="0" presId="urn:microsoft.com/office/officeart/2005/8/layout/cycle4"/>
    <dgm:cxn modelId="{F64DDB98-166E-43AE-A8AB-36C260575174}" type="presOf" srcId="{738E86F6-592D-4446-9A2B-9D624745D6E1}" destId="{DEF95AE2-3122-42C3-96F8-4AB43F3A0EB4}" srcOrd="1" destOrd="0" presId="urn:microsoft.com/office/officeart/2005/8/layout/cycle4"/>
    <dgm:cxn modelId="{22110D43-56ED-4544-95FF-8698C0BCDB35}" srcId="{66E9F9F3-2450-40F7-B0CF-4C36344BA9C5}" destId="{69B83990-9FF1-4EBD-BDA7-20EAA74BADC6}" srcOrd="3" destOrd="0" parTransId="{32D70009-8182-4FB3-AEC1-30D87A8504BF}" sibTransId="{DD8F8A2F-B519-41D4-B5E6-70E611CB40CE}"/>
    <dgm:cxn modelId="{3A0CD2C7-8517-486D-80AD-CB2706C4B83C}" type="presOf" srcId="{102CDF5B-D789-4F12-A487-C1F069819E8B}" destId="{DEF95AE2-3122-42C3-96F8-4AB43F3A0EB4}" srcOrd="1" destOrd="1" presId="urn:microsoft.com/office/officeart/2005/8/layout/cycle4"/>
    <dgm:cxn modelId="{2F6C3A2A-E5FD-448D-84DA-62ECB31228E9}" type="presOf" srcId="{51F0D7C8-DFFC-424D-8359-81E092FEB506}" destId="{64390160-C954-4F2F-9D20-3CECE6321ACD}" srcOrd="0" destOrd="0" presId="urn:microsoft.com/office/officeart/2005/8/layout/cycle4"/>
    <dgm:cxn modelId="{0DA230DE-8290-4BB4-B97B-2259E2EDBC63}" srcId="{9C1312DC-2C2E-4138-BB80-6AC877A8326B}" destId="{3F16CD4B-66D0-4214-82ED-39B6C84DF4C1}" srcOrd="3" destOrd="0" parTransId="{A37A904D-043A-4607-962F-7AC87ACA2D7A}" sibTransId="{48D68D1D-465C-408D-B37C-86A22DB47970}"/>
    <dgm:cxn modelId="{468B24D8-CB6A-4AFB-BC93-FCF5885925FF}" type="presParOf" srcId="{54EAF898-8488-4ED8-B392-F78912F378DE}" destId="{3FC9862B-02FE-4009-840A-5234B2A56EAC}" srcOrd="0" destOrd="0" presId="urn:microsoft.com/office/officeart/2005/8/layout/cycle4"/>
    <dgm:cxn modelId="{434B9BE9-1DAA-410C-AB38-8CE0583BD746}" type="presParOf" srcId="{3FC9862B-02FE-4009-840A-5234B2A56EAC}" destId="{1FC7E1D3-DD12-4B3D-AB17-6A1DB7E768AA}" srcOrd="0" destOrd="0" presId="urn:microsoft.com/office/officeart/2005/8/layout/cycle4"/>
    <dgm:cxn modelId="{C790A193-014A-47DB-873B-8471C87B533B}" type="presParOf" srcId="{1FC7E1D3-DD12-4B3D-AB17-6A1DB7E768AA}" destId="{64390160-C954-4F2F-9D20-3CECE6321ACD}" srcOrd="0" destOrd="0" presId="urn:microsoft.com/office/officeart/2005/8/layout/cycle4"/>
    <dgm:cxn modelId="{62029DBE-304C-4B40-A1FD-79A8185826F7}" type="presParOf" srcId="{1FC7E1D3-DD12-4B3D-AB17-6A1DB7E768AA}" destId="{38F1FC3A-3C42-4928-90C7-92E8EDCF3597}" srcOrd="1" destOrd="0" presId="urn:microsoft.com/office/officeart/2005/8/layout/cycle4"/>
    <dgm:cxn modelId="{0A1F86DD-A241-4837-92EF-14CDB51FE41F}" type="presParOf" srcId="{3FC9862B-02FE-4009-840A-5234B2A56EAC}" destId="{9641CE3C-6B5B-4010-A22E-38E760EAF428}" srcOrd="1" destOrd="0" presId="urn:microsoft.com/office/officeart/2005/8/layout/cycle4"/>
    <dgm:cxn modelId="{7C21E3DC-DE88-4153-8A06-FFDC6FF25E4E}" type="presParOf" srcId="{9641CE3C-6B5B-4010-A22E-38E760EAF428}" destId="{E9956063-230D-437C-AB8D-67883B0178B9}" srcOrd="0" destOrd="0" presId="urn:microsoft.com/office/officeart/2005/8/layout/cycle4"/>
    <dgm:cxn modelId="{807E8FA8-F06E-4687-A069-9996C12210A0}" type="presParOf" srcId="{9641CE3C-6B5B-4010-A22E-38E760EAF428}" destId="{1A6C4F8F-5514-4233-8E39-72A34B791FB7}" srcOrd="1" destOrd="0" presId="urn:microsoft.com/office/officeart/2005/8/layout/cycle4"/>
    <dgm:cxn modelId="{46516133-F7D4-4F50-815E-E8B477585925}" type="presParOf" srcId="{3FC9862B-02FE-4009-840A-5234B2A56EAC}" destId="{BD6BD4A7-89FB-4BAE-9F0D-E43853B948C2}" srcOrd="2" destOrd="0" presId="urn:microsoft.com/office/officeart/2005/8/layout/cycle4"/>
    <dgm:cxn modelId="{901E22B3-B250-43FC-80A7-A112C80B7376}" type="presParOf" srcId="{BD6BD4A7-89FB-4BAE-9F0D-E43853B948C2}" destId="{27847C28-92EA-498E-A7E5-05BD21B9CED8}" srcOrd="0" destOrd="0" presId="urn:microsoft.com/office/officeart/2005/8/layout/cycle4"/>
    <dgm:cxn modelId="{AE90441F-850F-41BB-B621-109D5F25886E}" type="presParOf" srcId="{BD6BD4A7-89FB-4BAE-9F0D-E43853B948C2}" destId="{DEF95AE2-3122-42C3-96F8-4AB43F3A0EB4}" srcOrd="1" destOrd="0" presId="urn:microsoft.com/office/officeart/2005/8/layout/cycle4"/>
    <dgm:cxn modelId="{B060A261-A7DE-4973-BFCB-D6A17EE5A209}" type="presParOf" srcId="{3FC9862B-02FE-4009-840A-5234B2A56EAC}" destId="{DE233804-4889-4E7A-9218-6BAD90EBF871}" srcOrd="3" destOrd="0" presId="urn:microsoft.com/office/officeart/2005/8/layout/cycle4"/>
    <dgm:cxn modelId="{D788A5D9-5D2C-4DB3-B089-41F334C64D91}" type="presParOf" srcId="{DE233804-4889-4E7A-9218-6BAD90EBF871}" destId="{EAE36D9D-6DAF-4FE2-A559-A1DFB2353D47}" srcOrd="0" destOrd="0" presId="urn:microsoft.com/office/officeart/2005/8/layout/cycle4"/>
    <dgm:cxn modelId="{7FD04310-6578-40FB-90FE-38C41D72AE18}" type="presParOf" srcId="{DE233804-4889-4E7A-9218-6BAD90EBF871}" destId="{6A65B8B0-84B0-465B-AEFF-D05CFB4B61D4}" srcOrd="1" destOrd="0" presId="urn:microsoft.com/office/officeart/2005/8/layout/cycle4"/>
    <dgm:cxn modelId="{8A7BC3D9-5AF5-49C0-B60B-378EEFC1CF1B}" type="presParOf" srcId="{3FC9862B-02FE-4009-840A-5234B2A56EAC}" destId="{E37CEEA5-96A4-4B73-A986-D5EB8F7BC555}" srcOrd="4" destOrd="0" presId="urn:microsoft.com/office/officeart/2005/8/layout/cycle4"/>
    <dgm:cxn modelId="{50B8C65D-531A-4588-8432-C9E4F4F6BD08}" type="presParOf" srcId="{54EAF898-8488-4ED8-B392-F78912F378DE}" destId="{06BC7B3F-26E8-464B-8AB2-8743B7392743}" srcOrd="1" destOrd="0" presId="urn:microsoft.com/office/officeart/2005/8/layout/cycle4"/>
    <dgm:cxn modelId="{DAC2A50E-1BFF-4B5B-9AE1-DD084D3ECAE3}" type="presParOf" srcId="{06BC7B3F-26E8-464B-8AB2-8743B7392743}" destId="{1597BCA2-7F5C-463E-97EA-F6EDF5A67029}" srcOrd="0" destOrd="0" presId="urn:microsoft.com/office/officeart/2005/8/layout/cycle4"/>
    <dgm:cxn modelId="{F13EF205-BABC-491F-8C3A-EFDF96967106}" type="presParOf" srcId="{06BC7B3F-26E8-464B-8AB2-8743B7392743}" destId="{A0114E94-E68D-4B4E-8384-2015C9DC2B1B}" srcOrd="1" destOrd="0" presId="urn:microsoft.com/office/officeart/2005/8/layout/cycle4"/>
    <dgm:cxn modelId="{40CC34BA-AC1F-4AED-A8A2-ACEB6F3B011E}" type="presParOf" srcId="{06BC7B3F-26E8-464B-8AB2-8743B7392743}" destId="{055BBCA6-A626-4173-9BAB-A369622699D5}" srcOrd="2" destOrd="0" presId="urn:microsoft.com/office/officeart/2005/8/layout/cycle4"/>
    <dgm:cxn modelId="{81ED7D99-3674-4A5C-914B-507A19C4A1DF}" type="presParOf" srcId="{06BC7B3F-26E8-464B-8AB2-8743B7392743}" destId="{67F42362-F665-4625-8849-05BF7E44A711}" srcOrd="3" destOrd="0" presId="urn:microsoft.com/office/officeart/2005/8/layout/cycle4"/>
    <dgm:cxn modelId="{05813109-549A-4BA7-894C-79C0499CC57A}" type="presParOf" srcId="{06BC7B3F-26E8-464B-8AB2-8743B7392743}" destId="{C9E4A766-5B3C-4383-A320-A724C4975125}" srcOrd="4" destOrd="0" presId="urn:microsoft.com/office/officeart/2005/8/layout/cycle4"/>
    <dgm:cxn modelId="{E0F96F52-F2C3-4F1C-812C-A683BD00830C}" type="presParOf" srcId="{54EAF898-8488-4ED8-B392-F78912F378DE}" destId="{580D7BA8-654C-4E3A-964C-56D7C4D54A4E}" srcOrd="2" destOrd="0" presId="urn:microsoft.com/office/officeart/2005/8/layout/cycle4"/>
    <dgm:cxn modelId="{513EF15F-1948-4A93-B5F8-4A2C88E72499}" type="presParOf" srcId="{54EAF898-8488-4ED8-B392-F78912F378DE}" destId="{78582427-79E0-45E3-8133-67F25429FCEE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3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47C28-92EA-498E-A7E5-05BD21B9CED8}">
      <dsp:nvSpPr>
        <dsp:cNvPr id="0" name=""/>
        <dsp:cNvSpPr/>
      </dsp:nvSpPr>
      <dsp:spPr>
        <a:xfrm>
          <a:off x="4088384" y="2763519"/>
          <a:ext cx="2007616" cy="1300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--da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/>
            <a:t>seke</a:t>
          </a:r>
          <a:r>
            <a:rPr lang="cs-CZ" sz="1600" kern="1200" dirty="0" smtClean="0"/>
            <a:t>--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/>
            <a:t>kyta</a:t>
          </a:r>
          <a:r>
            <a:rPr lang="cs-CZ" sz="1600" kern="1200" dirty="0" smtClean="0"/>
            <a:t>--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600" kern="1200" dirty="0"/>
        </a:p>
      </dsp:txBody>
      <dsp:txXfrm>
        <a:off x="4719235" y="3117206"/>
        <a:ext cx="1348197" cy="918226"/>
      </dsp:txXfrm>
    </dsp:sp>
    <dsp:sp modelId="{EAE36D9D-6DAF-4FE2-A559-A1DFB2353D47}">
      <dsp:nvSpPr>
        <dsp:cNvPr id="0" name=""/>
        <dsp:cNvSpPr/>
      </dsp:nvSpPr>
      <dsp:spPr>
        <a:xfrm>
          <a:off x="0" y="2752075"/>
          <a:ext cx="2007616" cy="1300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/>
            <a:t>ko</a:t>
          </a:r>
          <a:r>
            <a:rPr lang="cs-CZ" sz="1600" kern="1200" dirty="0" smtClean="0"/>
            <a:t>—</a:t>
          </a:r>
          <a:r>
            <a:rPr lang="cs-CZ" sz="1600" kern="1200" dirty="0" err="1" smtClean="0"/>
            <a:t>le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se—ty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 </a:t>
          </a:r>
          <a:r>
            <a:rPr lang="cs-CZ" sz="1600" kern="1200" dirty="0" err="1" smtClean="0"/>
            <a:t>ko</a:t>
          </a:r>
          <a:r>
            <a:rPr lang="cs-CZ" sz="1600" kern="1200" dirty="0" smtClean="0"/>
            <a:t>--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600" kern="1200" dirty="0"/>
        </a:p>
      </dsp:txBody>
      <dsp:txXfrm>
        <a:off x="28567" y="3105762"/>
        <a:ext cx="1348197" cy="918226"/>
      </dsp:txXfrm>
    </dsp:sp>
    <dsp:sp modelId="{E9956063-230D-437C-AB8D-67883B0178B9}">
      <dsp:nvSpPr>
        <dsp:cNvPr id="0" name=""/>
        <dsp:cNvSpPr/>
      </dsp:nvSpPr>
      <dsp:spPr>
        <a:xfrm>
          <a:off x="4056103" y="15774"/>
          <a:ext cx="2007616" cy="1300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--poledne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--</a:t>
          </a:r>
          <a:r>
            <a:rPr lang="cs-CZ" sz="1600" kern="1200" dirty="0" err="1" smtClean="0"/>
            <a:t>ma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--mino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--nese</a:t>
          </a:r>
          <a:endParaRPr lang="cs-CZ" sz="1600" kern="1200" dirty="0"/>
        </a:p>
      </dsp:txBody>
      <dsp:txXfrm>
        <a:off x="4686955" y="44341"/>
        <a:ext cx="1348197" cy="918226"/>
      </dsp:txXfrm>
    </dsp:sp>
    <dsp:sp modelId="{64390160-C954-4F2F-9D20-3CECE6321ACD}">
      <dsp:nvSpPr>
        <dsp:cNvPr id="0" name=""/>
        <dsp:cNvSpPr/>
      </dsp:nvSpPr>
      <dsp:spPr>
        <a:xfrm>
          <a:off x="23668" y="0"/>
          <a:ext cx="2007616" cy="1300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Mi---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/>
            <a:t>Ma</a:t>
          </a:r>
          <a:r>
            <a:rPr lang="cs-CZ" sz="1600" kern="1200" dirty="0" smtClean="0"/>
            <a:t>---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dá---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/>
            <a:t>Ja</a:t>
          </a:r>
          <a:r>
            <a:rPr lang="cs-CZ" sz="1600" kern="1200" dirty="0" smtClean="0"/>
            <a:t>---</a:t>
          </a:r>
          <a:endParaRPr lang="cs-CZ" sz="1600" kern="1200" dirty="0"/>
        </a:p>
      </dsp:txBody>
      <dsp:txXfrm>
        <a:off x="52235" y="28567"/>
        <a:ext cx="1348197" cy="918226"/>
      </dsp:txXfrm>
    </dsp:sp>
    <dsp:sp modelId="{1597BCA2-7F5C-463E-97EA-F6EDF5A67029}">
      <dsp:nvSpPr>
        <dsp:cNvPr id="0" name=""/>
        <dsp:cNvSpPr/>
      </dsp:nvSpPr>
      <dsp:spPr>
        <a:xfrm>
          <a:off x="1296145" y="216021"/>
          <a:ext cx="1759712" cy="1759712"/>
        </a:xfrm>
        <a:prstGeom prst="pieWedg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tx2">
                  <a:lumMod val="20000"/>
                  <a:lumOff val="80000"/>
                </a:schemeClr>
              </a:solidFill>
            </a:rPr>
            <a:t>rek</a:t>
          </a:r>
          <a:endParaRPr lang="cs-CZ" sz="400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1811553" y="731429"/>
        <a:ext cx="1244304" cy="1244304"/>
      </dsp:txXfrm>
    </dsp:sp>
    <dsp:sp modelId="{A0114E94-E68D-4B4E-8384-2015C9DC2B1B}">
      <dsp:nvSpPr>
        <dsp:cNvPr id="0" name=""/>
        <dsp:cNvSpPr/>
      </dsp:nvSpPr>
      <dsp:spPr>
        <a:xfrm rot="5400000">
          <a:off x="3096347" y="233302"/>
          <a:ext cx="1759712" cy="1759712"/>
        </a:xfrm>
        <a:prstGeom prst="pieWedg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tx2">
                  <a:lumMod val="20000"/>
                  <a:lumOff val="80000"/>
                </a:schemeClr>
              </a:solidFill>
            </a:rPr>
            <a:t>do</a:t>
          </a:r>
          <a:endParaRPr lang="cs-CZ" sz="400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 rot="-5400000">
        <a:off x="3096347" y="748710"/>
        <a:ext cx="1244304" cy="1244304"/>
      </dsp:txXfrm>
    </dsp:sp>
    <dsp:sp modelId="{055BBCA6-A626-4173-9BAB-A369622699D5}">
      <dsp:nvSpPr>
        <dsp:cNvPr id="0" name=""/>
        <dsp:cNvSpPr/>
      </dsp:nvSpPr>
      <dsp:spPr>
        <a:xfrm rot="10800000">
          <a:off x="3120015" y="2032008"/>
          <a:ext cx="1759712" cy="1759712"/>
        </a:xfrm>
        <a:prstGeom prst="pieWedg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solidFill>
                <a:schemeClr val="tx2">
                  <a:lumMod val="20000"/>
                  <a:lumOff val="80000"/>
                </a:schemeClr>
              </a:solidFill>
            </a:rPr>
            <a:t>ra</a:t>
          </a:r>
          <a:endParaRPr lang="cs-CZ" sz="400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 rot="10800000">
        <a:off x="3120015" y="2032008"/>
        <a:ext cx="1244304" cy="1244304"/>
      </dsp:txXfrm>
    </dsp:sp>
    <dsp:sp modelId="{67F42362-F665-4625-8849-05BF7E44A711}">
      <dsp:nvSpPr>
        <dsp:cNvPr id="0" name=""/>
        <dsp:cNvSpPr/>
      </dsp:nvSpPr>
      <dsp:spPr>
        <a:xfrm rot="16200000">
          <a:off x="1319813" y="2032008"/>
          <a:ext cx="1759712" cy="1759712"/>
        </a:xfrm>
        <a:prstGeom prst="pieWedg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solidFill>
                <a:schemeClr val="tx2">
                  <a:lumMod val="20000"/>
                  <a:lumOff val="80000"/>
                </a:schemeClr>
              </a:solidFill>
            </a:rPr>
            <a:t>ši</a:t>
          </a:r>
          <a:endParaRPr lang="cs-CZ" sz="400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 rot="5400000">
        <a:off x="1835221" y="2032008"/>
        <a:ext cx="1244304" cy="1244304"/>
      </dsp:txXfrm>
    </dsp:sp>
    <dsp:sp modelId="{580D7BA8-654C-4E3A-964C-56D7C4D54A4E}">
      <dsp:nvSpPr>
        <dsp:cNvPr id="0" name=""/>
        <dsp:cNvSpPr/>
      </dsp:nvSpPr>
      <dsp:spPr>
        <a:xfrm>
          <a:off x="2744216" y="1666240"/>
          <a:ext cx="607568" cy="528320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82427-79E0-45E3-8133-67F25429FCEE}">
      <dsp:nvSpPr>
        <dsp:cNvPr id="0" name=""/>
        <dsp:cNvSpPr/>
      </dsp:nvSpPr>
      <dsp:spPr>
        <a:xfrm rot="10800000">
          <a:off x="2744216" y="1869440"/>
          <a:ext cx="607568" cy="528320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7A355D-0AAB-4D25-A3FB-9708DE52C75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4DD16B-037A-4A8A-922A-E91FF9519B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32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153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38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37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081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679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545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348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968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735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958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151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29A43-DAED-4C34-9E58-9F7807C5C49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46114-4316-4D67-BEF3-3286A1A2FC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86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microsoft.com/office/2007/relationships/media" Target="../media/media7.wav"/><Relationship Id="rId18" Type="http://schemas.openxmlformats.org/officeDocument/2006/relationships/audio" Target="../media/media9.wav"/><Relationship Id="rId26" Type="http://schemas.openxmlformats.org/officeDocument/2006/relationships/audio" Target="../media/media13.wav"/><Relationship Id="rId3" Type="http://schemas.microsoft.com/office/2007/relationships/media" Target="../media/media2.wav"/><Relationship Id="rId21" Type="http://schemas.microsoft.com/office/2007/relationships/media" Target="../media/media11.wav"/><Relationship Id="rId34" Type="http://schemas.openxmlformats.org/officeDocument/2006/relationships/diagramColors" Target="../diagrams/colors1.xml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17" Type="http://schemas.microsoft.com/office/2007/relationships/media" Target="../media/media9.wav"/><Relationship Id="rId25" Type="http://schemas.microsoft.com/office/2007/relationships/media" Target="../media/media13.wav"/><Relationship Id="rId33" Type="http://schemas.openxmlformats.org/officeDocument/2006/relationships/diagramQuickStyle" Target="../diagrams/quickStyle1.xml"/><Relationship Id="rId2" Type="http://schemas.openxmlformats.org/officeDocument/2006/relationships/audio" Target="../media/media1.wav"/><Relationship Id="rId16" Type="http://schemas.openxmlformats.org/officeDocument/2006/relationships/audio" Target="../media/media8.wav"/><Relationship Id="rId20" Type="http://schemas.openxmlformats.org/officeDocument/2006/relationships/audio" Target="../media/media10.wav"/><Relationship Id="rId29" Type="http://schemas.openxmlformats.org/officeDocument/2006/relationships/slideLayout" Target="../slideLayouts/slideLayout1.xml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24" Type="http://schemas.openxmlformats.org/officeDocument/2006/relationships/audio" Target="../media/media12.wav"/><Relationship Id="rId32" Type="http://schemas.openxmlformats.org/officeDocument/2006/relationships/diagramLayout" Target="../diagrams/layout1.xml"/><Relationship Id="rId37" Type="http://schemas.openxmlformats.org/officeDocument/2006/relationships/comments" Target="../comments/comment1.xml"/><Relationship Id="rId5" Type="http://schemas.microsoft.com/office/2007/relationships/media" Target="../media/media3.wav"/><Relationship Id="rId15" Type="http://schemas.microsoft.com/office/2007/relationships/media" Target="../media/media8.wav"/><Relationship Id="rId23" Type="http://schemas.microsoft.com/office/2007/relationships/media" Target="../media/media12.wav"/><Relationship Id="rId28" Type="http://schemas.openxmlformats.org/officeDocument/2006/relationships/audio" Target="../media/media14.wav"/><Relationship Id="rId36" Type="http://schemas.openxmlformats.org/officeDocument/2006/relationships/image" Target="../media/image3.png"/><Relationship Id="rId10" Type="http://schemas.openxmlformats.org/officeDocument/2006/relationships/audio" Target="../media/media5.wav"/><Relationship Id="rId19" Type="http://schemas.microsoft.com/office/2007/relationships/media" Target="../media/media10.wav"/><Relationship Id="rId31" Type="http://schemas.openxmlformats.org/officeDocument/2006/relationships/diagramData" Target="../diagrams/data1.xml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audio" Target="../media/media7.wav"/><Relationship Id="rId22" Type="http://schemas.openxmlformats.org/officeDocument/2006/relationships/audio" Target="../media/media11.wav"/><Relationship Id="rId27" Type="http://schemas.microsoft.com/office/2007/relationships/media" Target="../media/media14.wav"/><Relationship Id="rId30" Type="http://schemas.openxmlformats.org/officeDocument/2006/relationships/image" Target="../media/image1.jpeg"/><Relationship Id="rId35" Type="http://schemas.microsoft.com/office/2007/relationships/diagramDrawing" Target="../diagrams/drawin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219998"/>
            <a:ext cx="5642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VY_12_INOVACE_25_ROZVOJ ČTENÁŘSKÝCH DOVEDNOSTÍ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836713"/>
            <a:ext cx="7772400" cy="15316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numCol="1" rtlCol="0" anchor="ctr">
            <a:prstTxWarp prst="textStop">
              <a:avLst/>
            </a:prstTxWarp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blipFill>
                  <a:blip r:embed="rId2"/>
                  <a:tile tx="0" ty="0" sx="100000" sy="100000" flip="none" algn="tl"/>
                </a:blip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Doplň slabiku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blipFill>
                <a:blip r:embed="rId2"/>
                <a:tile tx="0" ty="0" sx="100000" sy="100000" flip="none" algn="tl"/>
              </a:blip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564" y="5013176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zápatí 35"/>
          <p:cNvSpPr>
            <a:spLocks noGrp="1"/>
          </p:cNvSpPr>
          <p:nvPr/>
        </p:nvSpPr>
        <p:spPr>
          <a:xfrm>
            <a:off x="1197991" y="3140968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725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7772400" cy="93610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prstTxWarp prst="textStop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blipFill>
                  <a:blip r:embed="rId30"/>
                  <a:tile tx="0" ty="0" sx="100000" sy="100000" flip="none" algn="tl"/>
                </a:blip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Doplň slabiku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blipFill>
                <a:blip r:embed="rId30"/>
                <a:tile tx="0" ty="0" sx="100000" sy="100000" flip="none" algn="tl"/>
              </a:blip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9393278"/>
              </p:ext>
            </p:extLst>
          </p:nvPr>
        </p:nvGraphicFramePr>
        <p:xfrm>
          <a:off x="75557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1" r:lo="rId32" r:qs="rId33" r:cs="rId34"/>
          </a:graphicData>
        </a:graphic>
      </p:graphicFrame>
      <p:pic>
        <p:nvPicPr>
          <p:cNvPr id="3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007003" y="2276872"/>
            <a:ext cx="609600" cy="609600"/>
          </a:xfrm>
          <a:prstGeom prst="rect">
            <a:avLst/>
          </a:prstGeom>
        </p:spPr>
      </p:pic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007003" y="1484784"/>
            <a:ext cx="609600" cy="609600"/>
          </a:xfrm>
          <a:prstGeom prst="rect">
            <a:avLst/>
          </a:prstGeom>
        </p:spPr>
      </p:pic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740352" y="1477928"/>
            <a:ext cx="609600" cy="609600"/>
          </a:xfrm>
          <a:prstGeom prst="rect">
            <a:avLst/>
          </a:prstGeom>
        </p:spPr>
      </p:pic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740352" y="2276872"/>
            <a:ext cx="609600" cy="609600"/>
          </a:xfrm>
          <a:prstGeom prst="rect">
            <a:avLst/>
          </a:prstGeom>
        </p:spPr>
      </p:pic>
      <p:pic>
        <p:nvPicPr>
          <p:cNvPr id="9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6978867" y="2886472"/>
            <a:ext cx="609600" cy="609600"/>
          </a:xfrm>
          <a:prstGeom prst="rect">
            <a:avLst/>
          </a:prstGeom>
        </p:spPr>
      </p:pic>
      <p:pic>
        <p:nvPicPr>
          <p:cNvPr id="10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740352" y="2907824"/>
            <a:ext cx="609600" cy="609600"/>
          </a:xfrm>
          <a:prstGeom prst="rect">
            <a:avLst/>
          </a:prstGeom>
        </p:spPr>
      </p:pic>
      <p:pic>
        <p:nvPicPr>
          <p:cNvPr id="11" name="Nahraný zvuk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766818" y="3510641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6950732" y="3496072"/>
            <a:ext cx="609600" cy="609600"/>
          </a:xfrm>
          <a:prstGeom prst="rect">
            <a:avLst/>
          </a:prstGeom>
        </p:spPr>
      </p:pic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6950732" y="4078038"/>
            <a:ext cx="609600" cy="609600"/>
          </a:xfrm>
          <a:prstGeom prst="rect">
            <a:avLst/>
          </a:prstGeom>
        </p:spPr>
      </p:pic>
      <p:pic>
        <p:nvPicPr>
          <p:cNvPr id="14" name="Nahraný zvuk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766818" y="4078038"/>
            <a:ext cx="609600" cy="609600"/>
          </a:xfrm>
          <a:prstGeom prst="rect">
            <a:avLst/>
          </a:prstGeom>
        </p:spPr>
      </p:pic>
      <p:pic>
        <p:nvPicPr>
          <p:cNvPr id="15" name="Nahraný zvuk">
            <a:hlinkClick r:id="" action="ppaction://media"/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041679" y="4687638"/>
            <a:ext cx="609600" cy="609600"/>
          </a:xfrm>
          <a:prstGeom prst="rect">
            <a:avLst/>
          </a:prstGeom>
        </p:spPr>
      </p:pic>
      <p:pic>
        <p:nvPicPr>
          <p:cNvPr id="17" name="Nahraný zvuk">
            <a:hlinkClick r:id="" action="ppaction://media"/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685373" y="4657910"/>
            <a:ext cx="609600" cy="609600"/>
          </a:xfrm>
          <a:prstGeom prst="rect">
            <a:avLst/>
          </a:prstGeom>
        </p:spPr>
      </p:pic>
      <p:pic>
        <p:nvPicPr>
          <p:cNvPr id="18" name="Nahraný zvuk">
            <a:hlinkClick r:id="" action="ppaction://media"/>
          </p:cNvPr>
          <p:cNvPicPr>
            <a:picLocks noChangeAspect="1"/>
          </p:cNvPicPr>
          <p:nvPr>
            <a:audioFile r:link="rId26"/>
            <p:extLst>
              <p:ext uri="{DAA4B4D4-6D71-4841-9C94-3DE7FCFB9230}">
                <p14:media xmlns:p14="http://schemas.microsoft.com/office/powerpoint/2010/main" r:embed="rId25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766818" y="5263993"/>
            <a:ext cx="609600" cy="609600"/>
          </a:xfrm>
          <a:prstGeom prst="rect">
            <a:avLst/>
          </a:prstGeom>
        </p:spPr>
      </p:pic>
      <p:pic>
        <p:nvPicPr>
          <p:cNvPr id="20" name="Nahraný zvuk">
            <a:hlinkClick r:id="" action="ppaction://media"/>
          </p:cNvPr>
          <p:cNvPicPr>
            <a:picLocks noChangeAspect="1"/>
          </p:cNvPicPr>
          <p:nvPr>
            <a:audioFile r:link="rId28"/>
            <p:extLst>
              <p:ext uri="{DAA4B4D4-6D71-4841-9C94-3DE7FCFB9230}">
                <p14:media xmlns:p14="http://schemas.microsoft.com/office/powerpoint/2010/main" r:embed="rId27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7157218" y="5297238"/>
            <a:ext cx="609600" cy="609600"/>
          </a:xfrm>
          <a:prstGeom prst="rect">
            <a:avLst/>
          </a:prstGeom>
        </p:spPr>
      </p:pic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všech jeho částí, není-li uvedeno jinak, je Mgr. Marie Nováková, financováno z ESF a státního rozpočtu.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027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32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355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433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263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270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288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3" dur="274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5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91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" dur="271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1" dur="283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7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7" dur="310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3" dur="495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8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9" dur="13379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 vol="80000">
                <p:cTn id="9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5" dur="359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9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" grpId="0" animBg="1"/>
      <p:bldGraphic spid="4" grpId="0">
        <p:bldAsOne/>
      </p:bldGraphic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86</Words>
  <Application>Microsoft Office PowerPoint</Application>
  <PresentationFormat>Předvádění na obrazovce (4:3)</PresentationFormat>
  <Paragraphs>23</Paragraphs>
  <Slides>2</Slides>
  <Notes>0</Notes>
  <HiddenSlides>0</HiddenSlides>
  <MMClips>14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Prezentace aplikace PowerPoint</vt:lpstr>
      <vt:lpstr>Doplň slabiku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slabiku</dc:title>
  <dc:creator>pc</dc:creator>
  <cp:lastModifiedBy>pc</cp:lastModifiedBy>
  <cp:revision>12</cp:revision>
  <dcterms:created xsi:type="dcterms:W3CDTF">2011-03-10T07:15:26Z</dcterms:created>
  <dcterms:modified xsi:type="dcterms:W3CDTF">2011-05-02T08:37:52Z</dcterms:modified>
</cp:coreProperties>
</file>