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4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C293FC1-EC61-4E77-A012-B2679CB825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03E6DB6-668A-48BC-8E3F-0F4D5BEA9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– úpal, úžeh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30.  04.  </a:t>
            </a:r>
            <a:r>
              <a:rPr lang="cs-CZ" sz="5600" smtClean="0"/>
              <a:t>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48_RP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0465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:10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pro výklad k doplnění učiva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ÚPAL, ÚŽEH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ÚPAL</a:t>
            </a:r>
            <a:r>
              <a:rPr lang="cs-CZ" dirty="0" smtClean="0"/>
              <a:t> - celkové přehřátí organismu, vzniká při pobytu v horkém prostředí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u="sng" dirty="0" smtClean="0"/>
              <a:t>ÚŽEH</a:t>
            </a:r>
            <a:r>
              <a:rPr lang="cs-CZ" dirty="0" smtClean="0"/>
              <a:t> - je důsledkem přehřátí na slunci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postižený je ohrožen mdlobou, dehydratací, při výrazném přehřátí i poruchou vědomí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žízeň</a:t>
            </a:r>
          </a:p>
          <a:p>
            <a:pPr lvl="0"/>
            <a:r>
              <a:rPr lang="cs-CZ" dirty="0" smtClean="0"/>
              <a:t>bolest hlavy</a:t>
            </a:r>
          </a:p>
          <a:p>
            <a:pPr lvl="0"/>
            <a:r>
              <a:rPr lang="cs-CZ" dirty="0" smtClean="0"/>
              <a:t>nevolnost, zvracení</a:t>
            </a:r>
          </a:p>
          <a:p>
            <a:pPr lvl="0"/>
            <a:r>
              <a:rPr lang="cs-CZ" dirty="0" smtClean="0"/>
              <a:t>teplota</a:t>
            </a:r>
          </a:p>
          <a:p>
            <a:pPr lvl="0"/>
            <a:r>
              <a:rPr lang="cs-CZ" dirty="0" smtClean="0"/>
              <a:t>suchá zarudlá kůže</a:t>
            </a:r>
          </a:p>
          <a:p>
            <a:pPr lvl="0"/>
            <a:r>
              <a:rPr lang="cs-CZ" dirty="0" smtClean="0"/>
              <a:t>popáleniny od slunečního záření</a:t>
            </a:r>
          </a:p>
          <a:p>
            <a:pPr lvl="0"/>
            <a:r>
              <a:rPr lang="cs-CZ" dirty="0" smtClean="0"/>
              <a:t>křeče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78491"/>
          </a:xfrm>
        </p:spPr>
        <p:txBody>
          <a:bodyPr/>
          <a:lstStyle/>
          <a:p>
            <a:pPr lvl="0"/>
            <a:r>
              <a:rPr lang="cs-CZ" dirty="0" smtClean="0"/>
              <a:t>přemístění postiženého z horkého prostředí či přímého slunečního záření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ochlazení - obklady, sprcha, …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zavodnění organismu postiženého - nejlépe tekutinami s obsahem minerálů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zmírnění potíží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POMOC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</TotalTime>
  <Words>45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 </vt:lpstr>
      <vt:lpstr>První pomoc</vt:lpstr>
      <vt:lpstr>CHARAKTERISTIKA</vt:lpstr>
      <vt:lpstr>PŘÍZNAKY</vt:lpstr>
      <vt:lpstr>1. POMOC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9</cp:revision>
  <dcterms:created xsi:type="dcterms:W3CDTF">2013-05-09T19:36:03Z</dcterms:created>
  <dcterms:modified xsi:type="dcterms:W3CDTF">2013-06-04T10:12:18Z</dcterms:modified>
</cp:coreProperties>
</file>