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0CB302-EC8C-424B-AD95-F0C1F54D51DB}" type="doc">
      <dgm:prSet loTypeId="urn:microsoft.com/office/officeart/2005/8/layout/pyramid4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76AF3552-16D2-44B5-B4A4-DBF009BF7B20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pyly</a:t>
          </a:r>
          <a:endParaRPr lang="cs-CZ" dirty="0">
            <a:solidFill>
              <a:schemeClr val="tx1"/>
            </a:solidFill>
          </a:endParaRPr>
        </a:p>
      </dgm:t>
    </dgm:pt>
    <dgm:pt modelId="{AD116826-DDA0-4838-8FEC-D493C6E69D5C}" type="parTrans" cxnId="{69262A0F-D3B0-4610-9B1E-2DD1BF480587}">
      <dgm:prSet/>
      <dgm:spPr/>
      <dgm:t>
        <a:bodyPr/>
        <a:lstStyle/>
        <a:p>
          <a:endParaRPr lang="cs-CZ"/>
        </a:p>
      </dgm:t>
    </dgm:pt>
    <dgm:pt modelId="{B1847E93-0279-4655-9DEF-530D1ED4205E}" type="sibTrans" cxnId="{69262A0F-D3B0-4610-9B1E-2DD1BF480587}">
      <dgm:prSet/>
      <dgm:spPr/>
      <dgm:t>
        <a:bodyPr/>
        <a:lstStyle/>
        <a:p>
          <a:endParaRPr lang="cs-CZ"/>
        </a:p>
      </dgm:t>
    </dgm:pt>
    <dgm:pt modelId="{9E4481C3-FEFE-484B-BF38-ED9474DDD47C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chemikálie</a:t>
          </a:r>
          <a:endParaRPr lang="cs-CZ" dirty="0">
            <a:solidFill>
              <a:schemeClr val="tx1"/>
            </a:solidFill>
          </a:endParaRPr>
        </a:p>
      </dgm:t>
    </dgm:pt>
    <dgm:pt modelId="{6D19BD1F-A98C-45B0-80DD-916CA317482A}" type="parTrans" cxnId="{F4F961E6-5544-4920-BE70-1CC69669B09D}">
      <dgm:prSet/>
      <dgm:spPr/>
      <dgm:t>
        <a:bodyPr/>
        <a:lstStyle/>
        <a:p>
          <a:endParaRPr lang="cs-CZ"/>
        </a:p>
      </dgm:t>
    </dgm:pt>
    <dgm:pt modelId="{F706CD2B-780A-4F74-AE7B-4C98B641B744}" type="sibTrans" cxnId="{F4F961E6-5544-4920-BE70-1CC69669B09D}">
      <dgm:prSet/>
      <dgm:spPr/>
      <dgm:t>
        <a:bodyPr/>
        <a:lstStyle/>
        <a:p>
          <a:endParaRPr lang="cs-CZ"/>
        </a:p>
      </dgm:t>
    </dgm:pt>
    <dgm:pt modelId="{2C417675-C1CF-44B1-95F1-04635359E1CB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potraviny</a:t>
          </a:r>
          <a:endParaRPr lang="cs-CZ" dirty="0">
            <a:solidFill>
              <a:schemeClr val="tx1"/>
            </a:solidFill>
          </a:endParaRPr>
        </a:p>
      </dgm:t>
    </dgm:pt>
    <dgm:pt modelId="{FD0B66BF-DD23-4E78-BEEC-EBE031851C63}" type="parTrans" cxnId="{E744A74F-AF62-4F60-BCB1-85C5630AFC66}">
      <dgm:prSet/>
      <dgm:spPr/>
      <dgm:t>
        <a:bodyPr/>
        <a:lstStyle/>
        <a:p>
          <a:endParaRPr lang="cs-CZ"/>
        </a:p>
      </dgm:t>
    </dgm:pt>
    <dgm:pt modelId="{831582E0-7D87-458B-997D-BB8EBF731BFD}" type="sibTrans" cxnId="{E744A74F-AF62-4F60-BCB1-85C5630AFC66}">
      <dgm:prSet/>
      <dgm:spPr/>
      <dgm:t>
        <a:bodyPr/>
        <a:lstStyle/>
        <a:p>
          <a:endParaRPr lang="cs-CZ"/>
        </a:p>
      </dgm:t>
    </dgm:pt>
    <dgm:pt modelId="{8254105E-DD27-443A-B667-056BB0ED8115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léky</a:t>
          </a:r>
          <a:endParaRPr lang="cs-CZ" dirty="0">
            <a:solidFill>
              <a:schemeClr val="tx1"/>
            </a:solidFill>
          </a:endParaRPr>
        </a:p>
      </dgm:t>
    </dgm:pt>
    <dgm:pt modelId="{C0778961-AAD8-4B66-8BD3-ED76E3E65230}" type="parTrans" cxnId="{2757E855-0534-412D-B48D-D020F54E302A}">
      <dgm:prSet/>
      <dgm:spPr/>
      <dgm:t>
        <a:bodyPr/>
        <a:lstStyle/>
        <a:p>
          <a:endParaRPr lang="cs-CZ"/>
        </a:p>
      </dgm:t>
    </dgm:pt>
    <dgm:pt modelId="{96AAA063-E41B-4778-9306-3FDC6FD8D079}" type="sibTrans" cxnId="{2757E855-0534-412D-B48D-D020F54E302A}">
      <dgm:prSet/>
      <dgm:spPr/>
      <dgm:t>
        <a:bodyPr/>
        <a:lstStyle/>
        <a:p>
          <a:endParaRPr lang="cs-CZ"/>
        </a:p>
      </dgm:t>
    </dgm:pt>
    <dgm:pt modelId="{970E37FA-18D5-419B-BE65-9FDCE799C13C}" type="pres">
      <dgm:prSet presAssocID="{AA0CB302-EC8C-424B-AD95-F0C1F54D51DB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4CDA49D-AFC4-4CDC-9453-3E2B791D4855}" type="pres">
      <dgm:prSet presAssocID="{AA0CB302-EC8C-424B-AD95-F0C1F54D51DB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063FB4-E4AA-4212-BABE-FE44D8779535}" type="pres">
      <dgm:prSet presAssocID="{AA0CB302-EC8C-424B-AD95-F0C1F54D51DB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153563-B4E7-4959-B790-CB3676D1253E}" type="pres">
      <dgm:prSet presAssocID="{AA0CB302-EC8C-424B-AD95-F0C1F54D51DB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6CC36F-D7F7-48DC-9F54-99CDDB9B60B7}" type="pres">
      <dgm:prSet presAssocID="{AA0CB302-EC8C-424B-AD95-F0C1F54D51DB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F961E6-5544-4920-BE70-1CC69669B09D}" srcId="{AA0CB302-EC8C-424B-AD95-F0C1F54D51DB}" destId="{9E4481C3-FEFE-484B-BF38-ED9474DDD47C}" srcOrd="1" destOrd="0" parTransId="{6D19BD1F-A98C-45B0-80DD-916CA317482A}" sibTransId="{F706CD2B-780A-4F74-AE7B-4C98B641B744}"/>
    <dgm:cxn modelId="{8C135A91-CA57-4442-9C3E-6C05CB06548D}" type="presOf" srcId="{9E4481C3-FEFE-484B-BF38-ED9474DDD47C}" destId="{21063FB4-E4AA-4212-BABE-FE44D8779535}" srcOrd="0" destOrd="0" presId="urn:microsoft.com/office/officeart/2005/8/layout/pyramid4"/>
    <dgm:cxn modelId="{69262A0F-D3B0-4610-9B1E-2DD1BF480587}" srcId="{AA0CB302-EC8C-424B-AD95-F0C1F54D51DB}" destId="{76AF3552-16D2-44B5-B4A4-DBF009BF7B20}" srcOrd="0" destOrd="0" parTransId="{AD116826-DDA0-4838-8FEC-D493C6E69D5C}" sibTransId="{B1847E93-0279-4655-9DEF-530D1ED4205E}"/>
    <dgm:cxn modelId="{ACCA73F7-45FB-41A4-AF41-BCC0630EB0B7}" type="presOf" srcId="{8254105E-DD27-443A-B667-056BB0ED8115}" destId="{9E6CC36F-D7F7-48DC-9F54-99CDDB9B60B7}" srcOrd="0" destOrd="0" presId="urn:microsoft.com/office/officeart/2005/8/layout/pyramid4"/>
    <dgm:cxn modelId="{961574CE-752B-41B8-B2B4-61348693A140}" type="presOf" srcId="{AA0CB302-EC8C-424B-AD95-F0C1F54D51DB}" destId="{970E37FA-18D5-419B-BE65-9FDCE799C13C}" srcOrd="0" destOrd="0" presId="urn:microsoft.com/office/officeart/2005/8/layout/pyramid4"/>
    <dgm:cxn modelId="{6FBDBA5F-CB0D-46BE-A1F4-BF725E3DFD6A}" type="presOf" srcId="{2C417675-C1CF-44B1-95F1-04635359E1CB}" destId="{7A153563-B4E7-4959-B790-CB3676D1253E}" srcOrd="0" destOrd="0" presId="urn:microsoft.com/office/officeart/2005/8/layout/pyramid4"/>
    <dgm:cxn modelId="{2757E855-0534-412D-B48D-D020F54E302A}" srcId="{AA0CB302-EC8C-424B-AD95-F0C1F54D51DB}" destId="{8254105E-DD27-443A-B667-056BB0ED8115}" srcOrd="3" destOrd="0" parTransId="{C0778961-AAD8-4B66-8BD3-ED76E3E65230}" sibTransId="{96AAA063-E41B-4778-9306-3FDC6FD8D079}"/>
    <dgm:cxn modelId="{0F15ED07-D859-428B-803F-6C1B2AF77638}" type="presOf" srcId="{76AF3552-16D2-44B5-B4A4-DBF009BF7B20}" destId="{C4CDA49D-AFC4-4CDC-9453-3E2B791D4855}" srcOrd="0" destOrd="0" presId="urn:microsoft.com/office/officeart/2005/8/layout/pyramid4"/>
    <dgm:cxn modelId="{E744A74F-AF62-4F60-BCB1-85C5630AFC66}" srcId="{AA0CB302-EC8C-424B-AD95-F0C1F54D51DB}" destId="{2C417675-C1CF-44B1-95F1-04635359E1CB}" srcOrd="2" destOrd="0" parTransId="{FD0B66BF-DD23-4E78-BEEC-EBE031851C63}" sibTransId="{831582E0-7D87-458B-997D-BB8EBF731BFD}"/>
    <dgm:cxn modelId="{695E2767-238B-4499-8540-36940F0A6D15}" type="presParOf" srcId="{970E37FA-18D5-419B-BE65-9FDCE799C13C}" destId="{C4CDA49D-AFC4-4CDC-9453-3E2B791D4855}" srcOrd="0" destOrd="0" presId="urn:microsoft.com/office/officeart/2005/8/layout/pyramid4"/>
    <dgm:cxn modelId="{D636C603-87C8-4672-93EC-5AEE3163350A}" type="presParOf" srcId="{970E37FA-18D5-419B-BE65-9FDCE799C13C}" destId="{21063FB4-E4AA-4212-BABE-FE44D8779535}" srcOrd="1" destOrd="0" presId="urn:microsoft.com/office/officeart/2005/8/layout/pyramid4"/>
    <dgm:cxn modelId="{84B079E9-A8F5-40D1-88AC-AE4A8400EAE3}" type="presParOf" srcId="{970E37FA-18D5-419B-BE65-9FDCE799C13C}" destId="{7A153563-B4E7-4959-B790-CB3676D1253E}" srcOrd="2" destOrd="0" presId="urn:microsoft.com/office/officeart/2005/8/layout/pyramid4"/>
    <dgm:cxn modelId="{913B511D-7E1A-444F-8416-D6AE6913276C}" type="presParOf" srcId="{970E37FA-18D5-419B-BE65-9FDCE799C13C}" destId="{9E6CC36F-D7F7-48DC-9F54-99CDDB9B60B7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7C4FE2-13D9-48C4-B835-92B1B3A26624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F2E3D9BB-6DCF-40BE-8162-82D729196B7E}">
      <dgm:prSet phldrT="[Text]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b="1" u="sng" dirty="0" smtClean="0"/>
            <a:t>kožní</a:t>
          </a:r>
        </a:p>
        <a:p>
          <a:r>
            <a:rPr lang="cs-CZ" dirty="0" smtClean="0"/>
            <a:t> kopřivka, záněty</a:t>
          </a:r>
          <a:endParaRPr lang="cs-CZ" dirty="0"/>
        </a:p>
      </dgm:t>
    </dgm:pt>
    <dgm:pt modelId="{FCCFAF0B-B815-4A4B-AFE8-A5EEA88B694E}" type="parTrans" cxnId="{B89F258F-06EC-45D6-A2B5-77FA76070182}">
      <dgm:prSet/>
      <dgm:spPr/>
      <dgm:t>
        <a:bodyPr/>
        <a:lstStyle/>
        <a:p>
          <a:endParaRPr lang="cs-CZ"/>
        </a:p>
      </dgm:t>
    </dgm:pt>
    <dgm:pt modelId="{9D7903F8-BE73-4080-801A-AFD0A4E66724}" type="sibTrans" cxnId="{B89F258F-06EC-45D6-A2B5-77FA76070182}">
      <dgm:prSet/>
      <dgm:spPr/>
      <dgm:t>
        <a:bodyPr/>
        <a:lstStyle/>
        <a:p>
          <a:endParaRPr lang="cs-CZ"/>
        </a:p>
      </dgm:t>
    </dgm:pt>
    <dgm:pt modelId="{5DD638DB-5110-4E89-AC4A-54F5FA9118F8}">
      <dgm:prSet phldrT="[Text]"/>
      <dgm:spPr/>
      <dgm:t>
        <a:bodyPr/>
        <a:lstStyle/>
        <a:p>
          <a:r>
            <a:rPr lang="cs-CZ" b="1" u="sng" dirty="0" smtClean="0"/>
            <a:t>trávicí</a:t>
          </a:r>
        </a:p>
        <a:p>
          <a:r>
            <a:rPr lang="cs-CZ" dirty="0" smtClean="0"/>
            <a:t>průjem, zvracení</a:t>
          </a:r>
          <a:endParaRPr lang="cs-CZ" dirty="0"/>
        </a:p>
      </dgm:t>
    </dgm:pt>
    <dgm:pt modelId="{4801CA47-5975-4357-ACDB-89B5E4298277}" type="parTrans" cxnId="{55D75991-3D16-4B22-9174-98FF7D1E2469}">
      <dgm:prSet/>
      <dgm:spPr/>
      <dgm:t>
        <a:bodyPr/>
        <a:lstStyle/>
        <a:p>
          <a:endParaRPr lang="cs-CZ"/>
        </a:p>
      </dgm:t>
    </dgm:pt>
    <dgm:pt modelId="{3D9F20B1-69BA-4352-81AE-8FCDB0B2D8BB}" type="sibTrans" cxnId="{55D75991-3D16-4B22-9174-98FF7D1E2469}">
      <dgm:prSet/>
      <dgm:spPr/>
      <dgm:t>
        <a:bodyPr/>
        <a:lstStyle/>
        <a:p>
          <a:endParaRPr lang="cs-CZ"/>
        </a:p>
      </dgm:t>
    </dgm:pt>
    <dgm:pt modelId="{B3872CBF-4EDD-4C7A-B3E4-E71EA67C1D8E}">
      <dgm:prSet phldrT="[Text]">
        <dgm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b="1" u="sng" dirty="0" smtClean="0"/>
            <a:t>dýchací</a:t>
          </a:r>
        </a:p>
        <a:p>
          <a:r>
            <a:rPr lang="cs-CZ" dirty="0" smtClean="0"/>
            <a:t>astma, senná rýma</a:t>
          </a:r>
          <a:endParaRPr lang="cs-CZ" dirty="0"/>
        </a:p>
      </dgm:t>
    </dgm:pt>
    <dgm:pt modelId="{A4B38958-E1FA-4F02-BB02-A20EEE46EB50}" type="parTrans" cxnId="{1588025E-7714-4C88-8BB7-F1A1F17D50E3}">
      <dgm:prSet/>
      <dgm:spPr/>
      <dgm:t>
        <a:bodyPr/>
        <a:lstStyle/>
        <a:p>
          <a:endParaRPr lang="cs-CZ"/>
        </a:p>
      </dgm:t>
    </dgm:pt>
    <dgm:pt modelId="{5E575BCA-5E90-4644-B220-1AEEBACD31E8}" type="sibTrans" cxnId="{1588025E-7714-4C88-8BB7-F1A1F17D50E3}">
      <dgm:prSet/>
      <dgm:spPr/>
      <dgm:t>
        <a:bodyPr/>
        <a:lstStyle/>
        <a:p>
          <a:endParaRPr lang="cs-CZ"/>
        </a:p>
      </dgm:t>
    </dgm:pt>
    <dgm:pt modelId="{407B6496-E908-467E-8008-4A1BE60762D2}" type="pres">
      <dgm:prSet presAssocID="{CC7C4FE2-13D9-48C4-B835-92B1B3A26624}" presName="compositeShape" presStyleCnt="0">
        <dgm:presLayoutVars>
          <dgm:chMax val="7"/>
          <dgm:dir/>
          <dgm:resizeHandles val="exact"/>
        </dgm:presLayoutVars>
      </dgm:prSet>
      <dgm:spPr/>
    </dgm:pt>
    <dgm:pt modelId="{5561BECB-B228-4549-99F0-E8D13D1635D3}" type="pres">
      <dgm:prSet presAssocID="{CC7C4FE2-13D9-48C4-B835-92B1B3A26624}" presName="wedge1" presStyleLbl="node1" presStyleIdx="0" presStyleCnt="3"/>
      <dgm:spPr/>
      <dgm:t>
        <a:bodyPr/>
        <a:lstStyle/>
        <a:p>
          <a:endParaRPr lang="cs-CZ"/>
        </a:p>
      </dgm:t>
    </dgm:pt>
    <dgm:pt modelId="{6ABC1C5C-E194-4B3B-955F-E6F341471E9A}" type="pres">
      <dgm:prSet presAssocID="{CC7C4FE2-13D9-48C4-B835-92B1B3A26624}" presName="dummy1a" presStyleCnt="0"/>
      <dgm:spPr/>
    </dgm:pt>
    <dgm:pt modelId="{8A9B495B-0985-474B-915C-DEAE5208EC4B}" type="pres">
      <dgm:prSet presAssocID="{CC7C4FE2-13D9-48C4-B835-92B1B3A26624}" presName="dummy1b" presStyleCnt="0"/>
      <dgm:spPr/>
    </dgm:pt>
    <dgm:pt modelId="{5F0B3374-3F1B-47F6-8B4E-C321C667A0A9}" type="pres">
      <dgm:prSet presAssocID="{CC7C4FE2-13D9-48C4-B835-92B1B3A26624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98BEB9-74FB-4D36-A224-6A12AA9D9568}" type="pres">
      <dgm:prSet presAssocID="{CC7C4FE2-13D9-48C4-B835-92B1B3A26624}" presName="wedge2" presStyleLbl="node1" presStyleIdx="1" presStyleCnt="3"/>
      <dgm:spPr/>
      <dgm:t>
        <a:bodyPr/>
        <a:lstStyle/>
        <a:p>
          <a:endParaRPr lang="cs-CZ"/>
        </a:p>
      </dgm:t>
    </dgm:pt>
    <dgm:pt modelId="{239F502E-6575-4A60-8B20-5DEA45135081}" type="pres">
      <dgm:prSet presAssocID="{CC7C4FE2-13D9-48C4-B835-92B1B3A26624}" presName="dummy2a" presStyleCnt="0"/>
      <dgm:spPr/>
    </dgm:pt>
    <dgm:pt modelId="{DFA4E8AE-3352-4895-B3BD-4E02E4B5D2EF}" type="pres">
      <dgm:prSet presAssocID="{CC7C4FE2-13D9-48C4-B835-92B1B3A26624}" presName="dummy2b" presStyleCnt="0"/>
      <dgm:spPr/>
    </dgm:pt>
    <dgm:pt modelId="{EFEF8DDD-FFC5-4D95-9B23-4E6E960FCB95}" type="pres">
      <dgm:prSet presAssocID="{CC7C4FE2-13D9-48C4-B835-92B1B3A26624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DD95DA-7767-40BB-9903-D415685E971C}" type="pres">
      <dgm:prSet presAssocID="{CC7C4FE2-13D9-48C4-B835-92B1B3A26624}" presName="wedge3" presStyleLbl="node1" presStyleIdx="2" presStyleCnt="3"/>
      <dgm:spPr/>
      <dgm:t>
        <a:bodyPr/>
        <a:lstStyle/>
        <a:p>
          <a:endParaRPr lang="cs-CZ"/>
        </a:p>
      </dgm:t>
    </dgm:pt>
    <dgm:pt modelId="{BBC9E5EC-B3FA-4A2F-9A7D-62C784A5931E}" type="pres">
      <dgm:prSet presAssocID="{CC7C4FE2-13D9-48C4-B835-92B1B3A26624}" presName="dummy3a" presStyleCnt="0"/>
      <dgm:spPr/>
    </dgm:pt>
    <dgm:pt modelId="{8B0A6358-13DA-4E75-ACE6-76C4F49C4D19}" type="pres">
      <dgm:prSet presAssocID="{CC7C4FE2-13D9-48C4-B835-92B1B3A26624}" presName="dummy3b" presStyleCnt="0"/>
      <dgm:spPr/>
    </dgm:pt>
    <dgm:pt modelId="{2970D41C-C9E2-45D7-95DD-B4832E0044B3}" type="pres">
      <dgm:prSet presAssocID="{CC7C4FE2-13D9-48C4-B835-92B1B3A26624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3C4CE7-24FC-4524-BF55-D5807877E4D8}" type="pres">
      <dgm:prSet presAssocID="{9D7903F8-BE73-4080-801A-AFD0A4E66724}" presName="arrowWedge1" presStyleLbl="fgSibTrans2D1" presStyleIdx="0" presStyleCnt="3"/>
      <dgm:spPr/>
    </dgm:pt>
    <dgm:pt modelId="{C135EAD6-FDD3-4316-98B6-A8A00EF4BB2D}" type="pres">
      <dgm:prSet presAssocID="{3D9F20B1-69BA-4352-81AE-8FCDB0B2D8BB}" presName="arrowWedge2" presStyleLbl="fgSibTrans2D1" presStyleIdx="1" presStyleCnt="3"/>
      <dgm:spPr/>
    </dgm:pt>
    <dgm:pt modelId="{743ADD3F-3577-4046-B54F-5373CCD160A7}" type="pres">
      <dgm:prSet presAssocID="{5E575BCA-5E90-4644-B220-1AEEBACD31E8}" presName="arrowWedge3" presStyleLbl="fgSibTrans2D1" presStyleIdx="2" presStyleCnt="3"/>
      <dgm:spPr/>
    </dgm:pt>
  </dgm:ptLst>
  <dgm:cxnLst>
    <dgm:cxn modelId="{090C3C65-D587-42E5-8DDB-2D5022E97127}" type="presOf" srcId="{5DD638DB-5110-4E89-AC4A-54F5FA9118F8}" destId="{EFEF8DDD-FFC5-4D95-9B23-4E6E960FCB95}" srcOrd="1" destOrd="0" presId="urn:microsoft.com/office/officeart/2005/8/layout/cycle8"/>
    <dgm:cxn modelId="{F50A7128-69A9-473E-961B-859791381DD7}" type="presOf" srcId="{5DD638DB-5110-4E89-AC4A-54F5FA9118F8}" destId="{2298BEB9-74FB-4D36-A224-6A12AA9D9568}" srcOrd="0" destOrd="0" presId="urn:microsoft.com/office/officeart/2005/8/layout/cycle8"/>
    <dgm:cxn modelId="{3EA9C4D9-9427-4095-B97A-B9D417DA6A9A}" type="presOf" srcId="{B3872CBF-4EDD-4C7A-B3E4-E71EA67C1D8E}" destId="{D9DD95DA-7767-40BB-9903-D415685E971C}" srcOrd="0" destOrd="0" presId="urn:microsoft.com/office/officeart/2005/8/layout/cycle8"/>
    <dgm:cxn modelId="{B89F258F-06EC-45D6-A2B5-77FA76070182}" srcId="{CC7C4FE2-13D9-48C4-B835-92B1B3A26624}" destId="{F2E3D9BB-6DCF-40BE-8162-82D729196B7E}" srcOrd="0" destOrd="0" parTransId="{FCCFAF0B-B815-4A4B-AFE8-A5EEA88B694E}" sibTransId="{9D7903F8-BE73-4080-801A-AFD0A4E66724}"/>
    <dgm:cxn modelId="{54DAF47D-3B13-4869-87B1-C14A5DF0B4D5}" type="presOf" srcId="{B3872CBF-4EDD-4C7A-B3E4-E71EA67C1D8E}" destId="{2970D41C-C9E2-45D7-95DD-B4832E0044B3}" srcOrd="1" destOrd="0" presId="urn:microsoft.com/office/officeart/2005/8/layout/cycle8"/>
    <dgm:cxn modelId="{55D75991-3D16-4B22-9174-98FF7D1E2469}" srcId="{CC7C4FE2-13D9-48C4-B835-92B1B3A26624}" destId="{5DD638DB-5110-4E89-AC4A-54F5FA9118F8}" srcOrd="1" destOrd="0" parTransId="{4801CA47-5975-4357-ACDB-89B5E4298277}" sibTransId="{3D9F20B1-69BA-4352-81AE-8FCDB0B2D8BB}"/>
    <dgm:cxn modelId="{F6D6DB1F-ED5F-4205-86F8-036D5C0F448F}" type="presOf" srcId="{CC7C4FE2-13D9-48C4-B835-92B1B3A26624}" destId="{407B6496-E908-467E-8008-4A1BE60762D2}" srcOrd="0" destOrd="0" presId="urn:microsoft.com/office/officeart/2005/8/layout/cycle8"/>
    <dgm:cxn modelId="{B8B6F511-377E-4293-B55D-08A1488F0AF4}" type="presOf" srcId="{F2E3D9BB-6DCF-40BE-8162-82D729196B7E}" destId="{5F0B3374-3F1B-47F6-8B4E-C321C667A0A9}" srcOrd="1" destOrd="0" presId="urn:microsoft.com/office/officeart/2005/8/layout/cycle8"/>
    <dgm:cxn modelId="{1588025E-7714-4C88-8BB7-F1A1F17D50E3}" srcId="{CC7C4FE2-13D9-48C4-B835-92B1B3A26624}" destId="{B3872CBF-4EDD-4C7A-B3E4-E71EA67C1D8E}" srcOrd="2" destOrd="0" parTransId="{A4B38958-E1FA-4F02-BB02-A20EEE46EB50}" sibTransId="{5E575BCA-5E90-4644-B220-1AEEBACD31E8}"/>
    <dgm:cxn modelId="{3A8F8DD3-DF04-4929-AFF9-BB524D056C06}" type="presOf" srcId="{F2E3D9BB-6DCF-40BE-8162-82D729196B7E}" destId="{5561BECB-B228-4549-99F0-E8D13D1635D3}" srcOrd="0" destOrd="0" presId="urn:microsoft.com/office/officeart/2005/8/layout/cycle8"/>
    <dgm:cxn modelId="{15B388D7-FCEA-422A-B4DF-E943AA85387E}" type="presParOf" srcId="{407B6496-E908-467E-8008-4A1BE60762D2}" destId="{5561BECB-B228-4549-99F0-E8D13D1635D3}" srcOrd="0" destOrd="0" presId="urn:microsoft.com/office/officeart/2005/8/layout/cycle8"/>
    <dgm:cxn modelId="{7243ED4A-5E83-4A5C-9503-B261F1DCBDB9}" type="presParOf" srcId="{407B6496-E908-467E-8008-4A1BE60762D2}" destId="{6ABC1C5C-E194-4B3B-955F-E6F341471E9A}" srcOrd="1" destOrd="0" presId="urn:microsoft.com/office/officeart/2005/8/layout/cycle8"/>
    <dgm:cxn modelId="{B005686B-A645-4460-B3A4-BB408D61CB55}" type="presParOf" srcId="{407B6496-E908-467E-8008-4A1BE60762D2}" destId="{8A9B495B-0985-474B-915C-DEAE5208EC4B}" srcOrd="2" destOrd="0" presId="urn:microsoft.com/office/officeart/2005/8/layout/cycle8"/>
    <dgm:cxn modelId="{619AF236-5A22-445F-95CE-FAF833C8EE39}" type="presParOf" srcId="{407B6496-E908-467E-8008-4A1BE60762D2}" destId="{5F0B3374-3F1B-47F6-8B4E-C321C667A0A9}" srcOrd="3" destOrd="0" presId="urn:microsoft.com/office/officeart/2005/8/layout/cycle8"/>
    <dgm:cxn modelId="{5F69C6E8-0DF9-4838-ABEA-EE5D7886BD30}" type="presParOf" srcId="{407B6496-E908-467E-8008-4A1BE60762D2}" destId="{2298BEB9-74FB-4D36-A224-6A12AA9D9568}" srcOrd="4" destOrd="0" presId="urn:microsoft.com/office/officeart/2005/8/layout/cycle8"/>
    <dgm:cxn modelId="{FEE53A73-5A4D-4061-A1B2-5FD633D1B1D6}" type="presParOf" srcId="{407B6496-E908-467E-8008-4A1BE60762D2}" destId="{239F502E-6575-4A60-8B20-5DEA45135081}" srcOrd="5" destOrd="0" presId="urn:microsoft.com/office/officeart/2005/8/layout/cycle8"/>
    <dgm:cxn modelId="{8026A8A2-626A-4E21-BD9F-35E4CBB571E9}" type="presParOf" srcId="{407B6496-E908-467E-8008-4A1BE60762D2}" destId="{DFA4E8AE-3352-4895-B3BD-4E02E4B5D2EF}" srcOrd="6" destOrd="0" presId="urn:microsoft.com/office/officeart/2005/8/layout/cycle8"/>
    <dgm:cxn modelId="{FCF0E93F-8271-4682-9A25-C4CD2AD27F25}" type="presParOf" srcId="{407B6496-E908-467E-8008-4A1BE60762D2}" destId="{EFEF8DDD-FFC5-4D95-9B23-4E6E960FCB95}" srcOrd="7" destOrd="0" presId="urn:microsoft.com/office/officeart/2005/8/layout/cycle8"/>
    <dgm:cxn modelId="{A3226F10-4820-471D-9F58-BB46130E5F6B}" type="presParOf" srcId="{407B6496-E908-467E-8008-4A1BE60762D2}" destId="{D9DD95DA-7767-40BB-9903-D415685E971C}" srcOrd="8" destOrd="0" presId="urn:microsoft.com/office/officeart/2005/8/layout/cycle8"/>
    <dgm:cxn modelId="{1536C8A3-DE6F-4183-B6B0-F77ADFB747FE}" type="presParOf" srcId="{407B6496-E908-467E-8008-4A1BE60762D2}" destId="{BBC9E5EC-B3FA-4A2F-9A7D-62C784A5931E}" srcOrd="9" destOrd="0" presId="urn:microsoft.com/office/officeart/2005/8/layout/cycle8"/>
    <dgm:cxn modelId="{5A730F9E-9B30-4E9F-80D0-29F355DF4017}" type="presParOf" srcId="{407B6496-E908-467E-8008-4A1BE60762D2}" destId="{8B0A6358-13DA-4E75-ACE6-76C4F49C4D19}" srcOrd="10" destOrd="0" presId="urn:microsoft.com/office/officeart/2005/8/layout/cycle8"/>
    <dgm:cxn modelId="{C2EBAF84-C1C4-48DB-9ACE-F359C458A1F5}" type="presParOf" srcId="{407B6496-E908-467E-8008-4A1BE60762D2}" destId="{2970D41C-C9E2-45D7-95DD-B4832E0044B3}" srcOrd="11" destOrd="0" presId="urn:microsoft.com/office/officeart/2005/8/layout/cycle8"/>
    <dgm:cxn modelId="{73AEADE7-3B17-4C02-8F70-BE0E7E234039}" type="presParOf" srcId="{407B6496-E908-467E-8008-4A1BE60762D2}" destId="{A53C4CE7-24FC-4524-BF55-D5807877E4D8}" srcOrd="12" destOrd="0" presId="urn:microsoft.com/office/officeart/2005/8/layout/cycle8"/>
    <dgm:cxn modelId="{3CAD23E9-B1B2-4F87-A46E-8E168549D32F}" type="presParOf" srcId="{407B6496-E908-467E-8008-4A1BE60762D2}" destId="{C135EAD6-FDD3-4316-98B6-A8A00EF4BB2D}" srcOrd="13" destOrd="0" presId="urn:microsoft.com/office/officeart/2005/8/layout/cycle8"/>
    <dgm:cxn modelId="{669DCF71-DEE0-43A3-94D3-0C9C8B2D7F99}" type="presParOf" srcId="{407B6496-E908-467E-8008-4A1BE60762D2}" destId="{743ADD3F-3577-4046-B54F-5373CCD160A7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CDA49D-AFC4-4CDC-9453-3E2B791D4855}">
      <dsp:nvSpPr>
        <dsp:cNvPr id="0" name=""/>
        <dsp:cNvSpPr/>
      </dsp:nvSpPr>
      <dsp:spPr>
        <a:xfrm>
          <a:off x="2032000" y="0"/>
          <a:ext cx="2032000" cy="2032000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chemeClr val="tx1"/>
              </a:solidFill>
            </a:rPr>
            <a:t>pyly</a:t>
          </a:r>
          <a:endParaRPr lang="cs-CZ" sz="1300" kern="1200" dirty="0">
            <a:solidFill>
              <a:schemeClr val="tx1"/>
            </a:solidFill>
          </a:endParaRPr>
        </a:p>
      </dsp:txBody>
      <dsp:txXfrm>
        <a:off x="2540000" y="1016000"/>
        <a:ext cx="1016000" cy="1016000"/>
      </dsp:txXfrm>
    </dsp:sp>
    <dsp:sp modelId="{21063FB4-E4AA-4212-BABE-FE44D8779535}">
      <dsp:nvSpPr>
        <dsp:cNvPr id="0" name=""/>
        <dsp:cNvSpPr/>
      </dsp:nvSpPr>
      <dsp:spPr>
        <a:xfrm>
          <a:off x="1016000" y="2032000"/>
          <a:ext cx="2032000" cy="2032000"/>
        </a:xfrm>
        <a:prstGeom prst="triangle">
          <a:avLst/>
        </a:prstGeom>
        <a:solidFill>
          <a:schemeClr val="accent2">
            <a:hueOff val="-5775273"/>
            <a:satOff val="5219"/>
            <a:lumOff val="589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chemeClr val="tx1"/>
              </a:solidFill>
            </a:rPr>
            <a:t>chemikálie</a:t>
          </a:r>
          <a:endParaRPr lang="cs-CZ" sz="1300" kern="1200" dirty="0">
            <a:solidFill>
              <a:schemeClr val="tx1"/>
            </a:solidFill>
          </a:endParaRPr>
        </a:p>
      </dsp:txBody>
      <dsp:txXfrm>
        <a:off x="1524000" y="3048000"/>
        <a:ext cx="1016000" cy="1016000"/>
      </dsp:txXfrm>
    </dsp:sp>
    <dsp:sp modelId="{7A153563-B4E7-4959-B790-CB3676D1253E}">
      <dsp:nvSpPr>
        <dsp:cNvPr id="0" name=""/>
        <dsp:cNvSpPr/>
      </dsp:nvSpPr>
      <dsp:spPr>
        <a:xfrm rot="10800000">
          <a:off x="2032000" y="2032000"/>
          <a:ext cx="2032000" cy="2032000"/>
        </a:xfrm>
        <a:prstGeom prst="triangle">
          <a:avLst/>
        </a:prstGeom>
        <a:solidFill>
          <a:schemeClr val="accent2">
            <a:hueOff val="-11550546"/>
            <a:satOff val="10438"/>
            <a:lumOff val="1179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chemeClr val="tx1"/>
              </a:solidFill>
            </a:rPr>
            <a:t>potraviny</a:t>
          </a:r>
          <a:endParaRPr lang="cs-CZ" sz="1300" kern="1200" dirty="0">
            <a:solidFill>
              <a:schemeClr val="tx1"/>
            </a:solidFill>
          </a:endParaRPr>
        </a:p>
      </dsp:txBody>
      <dsp:txXfrm rot="10800000">
        <a:off x="2540000" y="2032000"/>
        <a:ext cx="1016000" cy="1016000"/>
      </dsp:txXfrm>
    </dsp:sp>
    <dsp:sp modelId="{9E6CC36F-D7F7-48DC-9F54-99CDDB9B60B7}">
      <dsp:nvSpPr>
        <dsp:cNvPr id="0" name=""/>
        <dsp:cNvSpPr/>
      </dsp:nvSpPr>
      <dsp:spPr>
        <a:xfrm>
          <a:off x="3048000" y="2032000"/>
          <a:ext cx="2032000" cy="2032000"/>
        </a:xfrm>
        <a:prstGeom prst="triangle">
          <a:avLst/>
        </a:prstGeom>
        <a:solidFill>
          <a:schemeClr val="accent2">
            <a:hueOff val="-17325818"/>
            <a:satOff val="15657"/>
            <a:lumOff val="1768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chemeClr val="tx1"/>
              </a:solidFill>
            </a:rPr>
            <a:t>léky</a:t>
          </a:r>
          <a:endParaRPr lang="cs-CZ" sz="1300" kern="1200" dirty="0">
            <a:solidFill>
              <a:schemeClr val="tx1"/>
            </a:solidFill>
          </a:endParaRPr>
        </a:p>
      </dsp:txBody>
      <dsp:txXfrm>
        <a:off x="3556000" y="3048000"/>
        <a:ext cx="1016000" cy="1016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61BECB-B228-4549-99F0-E8D13D1635D3}">
      <dsp:nvSpPr>
        <dsp:cNvPr id="0" name=""/>
        <dsp:cNvSpPr/>
      </dsp:nvSpPr>
      <dsp:spPr>
        <a:xfrm>
          <a:off x="1316594" y="374441"/>
          <a:ext cx="4838937" cy="4838937"/>
        </a:xfrm>
        <a:prstGeom prst="pie">
          <a:avLst>
            <a:gd name="adj1" fmla="val 16200000"/>
            <a:gd name="adj2" fmla="val 1800000"/>
          </a:avLst>
        </a:prstGeom>
        <a:solidFill>
          <a:schemeClr val="accent2"/>
        </a:solidFill>
        <a:ln w="55000" cap="flat" cmpd="thickThin" algn="ctr">
          <a:solidFill>
            <a:schemeClr val="accent2">
              <a:shade val="50000"/>
            </a:schemeClr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u="sng" kern="1200" dirty="0" smtClean="0"/>
            <a:t>kožní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kopřivka, záněty</a:t>
          </a:r>
          <a:endParaRPr lang="cs-CZ" sz="2300" kern="1200" dirty="0"/>
        </a:p>
      </dsp:txBody>
      <dsp:txXfrm>
        <a:off x="3866829" y="1399835"/>
        <a:ext cx="1728192" cy="1440160"/>
      </dsp:txXfrm>
    </dsp:sp>
    <dsp:sp modelId="{2298BEB9-74FB-4D36-A224-6A12AA9D9568}">
      <dsp:nvSpPr>
        <dsp:cNvPr id="0" name=""/>
        <dsp:cNvSpPr/>
      </dsp:nvSpPr>
      <dsp:spPr>
        <a:xfrm>
          <a:off x="1216935" y="547260"/>
          <a:ext cx="4838937" cy="4838937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u="sng" kern="1200" dirty="0" smtClean="0"/>
            <a:t>trávicí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průjem, zvracení</a:t>
          </a:r>
          <a:endParaRPr lang="cs-CZ" sz="2300" kern="1200" dirty="0"/>
        </a:p>
      </dsp:txBody>
      <dsp:txXfrm>
        <a:off x="2369063" y="3686809"/>
        <a:ext cx="2592288" cy="1267340"/>
      </dsp:txXfrm>
    </dsp:sp>
    <dsp:sp modelId="{D9DD95DA-7767-40BB-9903-D415685E971C}">
      <dsp:nvSpPr>
        <dsp:cNvPr id="0" name=""/>
        <dsp:cNvSpPr/>
      </dsp:nvSpPr>
      <dsp:spPr>
        <a:xfrm>
          <a:off x="1117276" y="374441"/>
          <a:ext cx="4838937" cy="4838937"/>
        </a:xfrm>
        <a:prstGeom prst="pie">
          <a:avLst>
            <a:gd name="adj1" fmla="val 9000000"/>
            <a:gd name="adj2" fmla="val 16200000"/>
          </a:avLst>
        </a:prstGeom>
        <a:solidFill>
          <a:schemeClr val="dk1"/>
        </a:solidFill>
        <a:ln w="55000" cap="flat" cmpd="thickThin" algn="ctr">
          <a:solidFill>
            <a:schemeClr val="dk1">
              <a:shade val="50000"/>
            </a:schemeClr>
          </a:solidFill>
          <a:prstDash val="solid"/>
        </a:ln>
        <a:effectLst/>
      </dsp:spPr>
      <dsp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u="sng" kern="1200" dirty="0" smtClean="0"/>
            <a:t>dýchací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astma, senná rýma</a:t>
          </a:r>
          <a:endParaRPr lang="cs-CZ" sz="2300" kern="1200" dirty="0"/>
        </a:p>
      </dsp:txBody>
      <dsp:txXfrm>
        <a:off x="1677786" y="1399835"/>
        <a:ext cx="1728192" cy="1440160"/>
      </dsp:txXfrm>
    </dsp:sp>
    <dsp:sp modelId="{A53C4CE7-24FC-4524-BF55-D5807877E4D8}">
      <dsp:nvSpPr>
        <dsp:cNvPr id="0" name=""/>
        <dsp:cNvSpPr/>
      </dsp:nvSpPr>
      <dsp:spPr>
        <a:xfrm>
          <a:off x="1017440" y="74888"/>
          <a:ext cx="5438044" cy="5438044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35EAD6-FDD3-4316-98B6-A8A00EF4BB2D}">
      <dsp:nvSpPr>
        <dsp:cNvPr id="0" name=""/>
        <dsp:cNvSpPr/>
      </dsp:nvSpPr>
      <dsp:spPr>
        <a:xfrm>
          <a:off x="917381" y="247401"/>
          <a:ext cx="5438044" cy="5438044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3ADD3F-3577-4046-B54F-5373CCD160A7}">
      <dsp:nvSpPr>
        <dsp:cNvPr id="0" name=""/>
        <dsp:cNvSpPr/>
      </dsp:nvSpPr>
      <dsp:spPr>
        <a:xfrm>
          <a:off x="817323" y="74888"/>
          <a:ext cx="5438044" cy="5438044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FF2B4E5-D642-4068-9FAE-09613E88FC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30E17C1-DDE5-4AB1-A66D-244DC7FA88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2B4E5-D642-4068-9FAE-09613E88FC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0E17C1-DDE5-4AB1-A66D-244DC7FA88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2B4E5-D642-4068-9FAE-09613E88FC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0E17C1-DDE5-4AB1-A66D-244DC7FA88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2B4E5-D642-4068-9FAE-09613E88FC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0E17C1-DDE5-4AB1-A66D-244DC7FA88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2B4E5-D642-4068-9FAE-09613E88FC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0E17C1-DDE5-4AB1-A66D-244DC7FA88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2B4E5-D642-4068-9FAE-09613E88FC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0E17C1-DDE5-4AB1-A66D-244DC7FA88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2B4E5-D642-4068-9FAE-09613E88FC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0E17C1-DDE5-4AB1-A66D-244DC7FA88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FF2B4E5-D642-4068-9FAE-09613E88FC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0E17C1-DDE5-4AB1-A66D-244DC7FA88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FF2B4E5-D642-4068-9FAE-09613E88FC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30E17C1-DDE5-4AB1-A66D-244DC7FA88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2B4E5-D642-4068-9FAE-09613E88FC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0E17C1-DDE5-4AB1-A66D-244DC7FA88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F2B4E5-D642-4068-9FAE-09613E88FC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0E17C1-DDE5-4AB1-A66D-244DC7FA88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FF2B4E5-D642-4068-9FAE-09613E88FC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30E17C1-DDE5-4AB1-A66D-244DC7FA88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- ALERGIE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01.  05.  2013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49_RP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84576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žádné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</a:t>
            </a:r>
            <a:r>
              <a:rPr lang="cs-CZ" sz="1800" dirty="0" smtClean="0"/>
              <a:t>:20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  <a:r>
              <a:rPr lang="cs-CZ" sz="1800" dirty="0" smtClean="0"/>
              <a:t>: vhodné jako doplněk učiva </a:t>
            </a:r>
          </a:p>
          <a:p>
            <a:pPr>
              <a:buNone/>
            </a:pPr>
            <a:endParaRPr lang="cs-CZ" sz="1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ALERGIE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80242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abnormální přecitlivělost na nějakou spouštěcí látku, která je obvykle neškodná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„SPOUŠTĚCÍ LÁTKY“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162467"/>
          </a:xfrm>
        </p:spPr>
        <p:txBody>
          <a:bodyPr/>
          <a:lstStyle/>
          <a:p>
            <a:r>
              <a:rPr lang="cs-CZ" dirty="0" smtClean="0"/>
              <a:t>skvrny na kůži</a:t>
            </a:r>
          </a:p>
          <a:p>
            <a:r>
              <a:rPr lang="cs-CZ" dirty="0" smtClean="0"/>
              <a:t>červená svědící vyrážka</a:t>
            </a:r>
          </a:p>
          <a:p>
            <a:r>
              <a:rPr lang="cs-CZ" dirty="0" smtClean="0"/>
              <a:t>bolesti břicha</a:t>
            </a:r>
          </a:p>
          <a:p>
            <a:r>
              <a:rPr lang="cs-CZ" dirty="0" smtClean="0"/>
              <a:t>rýma</a:t>
            </a:r>
          </a:p>
          <a:p>
            <a:r>
              <a:rPr lang="cs-CZ" dirty="0" smtClean="0"/>
              <a:t>ztížený dech</a:t>
            </a:r>
          </a:p>
          <a:p>
            <a:r>
              <a:rPr lang="cs-CZ" dirty="0" smtClean="0"/>
              <a:t>otok</a:t>
            </a:r>
          </a:p>
          <a:p>
            <a:r>
              <a:rPr lang="cs-CZ" dirty="0" smtClean="0"/>
              <a:t>zvracení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PŘÍZNAKY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OBTÍŽE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683568" y="620688"/>
          <a:ext cx="7272808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658411"/>
          </a:xfrm>
        </p:spPr>
        <p:txBody>
          <a:bodyPr/>
          <a:lstStyle/>
          <a:p>
            <a:r>
              <a:rPr lang="cs-CZ" dirty="0" smtClean="0"/>
              <a:t>těžká alergická reakce celého organismu</a:t>
            </a:r>
          </a:p>
          <a:p>
            <a:r>
              <a:rPr lang="cs-CZ" dirty="0" smtClean="0"/>
              <a:t>rozvine se během velmi krátké doby (vteřiny, minuty)</a:t>
            </a:r>
          </a:p>
          <a:p>
            <a:r>
              <a:rPr lang="cs-CZ" dirty="0" smtClean="0"/>
              <a:t>může být smrtelný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ANAFYLAKTICKÝ ŠOK - charakteristika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514395"/>
          </a:xfrm>
        </p:spPr>
        <p:txBody>
          <a:bodyPr/>
          <a:lstStyle/>
          <a:p>
            <a:r>
              <a:rPr lang="cs-CZ" dirty="0" smtClean="0"/>
              <a:t>kontakt s alergizujícím materiálem</a:t>
            </a:r>
          </a:p>
          <a:p>
            <a:r>
              <a:rPr lang="cs-CZ" dirty="0" smtClean="0"/>
              <a:t>podání specifického léku</a:t>
            </a:r>
          </a:p>
          <a:p>
            <a:r>
              <a:rPr lang="cs-CZ" dirty="0" smtClean="0"/>
              <a:t>žihadlo určitého druhu hmyzu</a:t>
            </a:r>
          </a:p>
          <a:p>
            <a:r>
              <a:rPr lang="cs-CZ" dirty="0" smtClean="0"/>
              <a:t>požití alergizující potraviny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ANAFYLAKTICKÝ ŠOK -      spouštěcí faktory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090459"/>
          </a:xfrm>
        </p:spPr>
        <p:txBody>
          <a:bodyPr/>
          <a:lstStyle/>
          <a:p>
            <a:r>
              <a:rPr lang="cs-CZ" dirty="0" smtClean="0"/>
              <a:t>otok</a:t>
            </a:r>
          </a:p>
          <a:p>
            <a:r>
              <a:rPr lang="cs-CZ" dirty="0" smtClean="0"/>
              <a:t>vyrážka</a:t>
            </a:r>
          </a:p>
          <a:p>
            <a:r>
              <a:rPr lang="cs-CZ" dirty="0" smtClean="0"/>
              <a:t>ztížené dýchání</a:t>
            </a:r>
          </a:p>
          <a:p>
            <a:r>
              <a:rPr lang="cs-CZ" dirty="0" smtClean="0"/>
              <a:t>pokles tlaku</a:t>
            </a:r>
          </a:p>
          <a:p>
            <a:r>
              <a:rPr lang="cs-CZ" dirty="0" smtClean="0"/>
              <a:t>příznaky šoku</a:t>
            </a:r>
          </a:p>
          <a:p>
            <a:r>
              <a:rPr lang="cs-CZ" dirty="0" smtClean="0"/>
              <a:t>riziko hypoxie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ANAFYLAKTICKÝ ŠOK - příznaky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46443"/>
          </a:xfrm>
        </p:spPr>
        <p:txBody>
          <a:bodyPr/>
          <a:lstStyle/>
          <a:p>
            <a:r>
              <a:rPr lang="cs-CZ" dirty="0" smtClean="0"/>
              <a:t>nutná aplikace injekce adrenalinu</a:t>
            </a:r>
          </a:p>
          <a:p>
            <a:r>
              <a:rPr lang="cs-CZ" dirty="0" smtClean="0"/>
              <a:t>voláme zdravotnickou záchrannou službu</a:t>
            </a:r>
          </a:p>
          <a:p>
            <a:r>
              <a:rPr lang="cs-CZ" dirty="0" smtClean="0"/>
              <a:t>usnadníme dýchání</a:t>
            </a:r>
          </a:p>
          <a:p>
            <a:r>
              <a:rPr lang="cs-CZ" dirty="0" smtClean="0"/>
              <a:t>minimalizujeme příznaky šoku</a:t>
            </a:r>
          </a:p>
          <a:p>
            <a:r>
              <a:rPr lang="cs-CZ" dirty="0" smtClean="0"/>
              <a:t>sledujeme vitální funkce</a:t>
            </a:r>
          </a:p>
          <a:p>
            <a:r>
              <a:rPr lang="cs-CZ" dirty="0" smtClean="0"/>
              <a:t>v případě potřeby zahájíme resuscitaci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ANAFYLAKTICKÝ ŠOK – 1.pomoc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</TotalTime>
  <Words>140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Anotace </vt:lpstr>
      <vt:lpstr>První pomoc</vt:lpstr>
      <vt:lpstr>CHARAKTERISTIKA</vt:lpstr>
      <vt:lpstr>„SPOUŠTĚCÍ LÁTKY“</vt:lpstr>
      <vt:lpstr>PŘÍZNAKY</vt:lpstr>
      <vt:lpstr>OBTÍŽE</vt:lpstr>
      <vt:lpstr>ANAFYLAKTICKÝ ŠOK - charakteristika</vt:lpstr>
      <vt:lpstr>ANAFYLAKTICKÝ ŠOK -      spouštěcí faktory</vt:lpstr>
      <vt:lpstr>ANAFYLAKTICKÝ ŠOK - příznaky</vt:lpstr>
      <vt:lpstr>ANAFYLAKTICKÝ ŠOK – 1.pomoc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H Koláčková</cp:lastModifiedBy>
  <cp:revision>14</cp:revision>
  <dcterms:created xsi:type="dcterms:W3CDTF">2013-05-09T19:54:32Z</dcterms:created>
  <dcterms:modified xsi:type="dcterms:W3CDTF">2013-06-04T10:12:46Z</dcterms:modified>
</cp:coreProperties>
</file>