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6" r:id="rId4"/>
    <p:sldId id="264" r:id="rId5"/>
    <p:sldId id="266" r:id="rId6"/>
    <p:sldId id="267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EADA46-A4E7-42DA-8A67-61671170DFE7}" type="doc">
      <dgm:prSet loTypeId="urn:microsoft.com/office/officeart/2005/8/layout/funnel1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982EDB6B-6076-4888-93A0-62822FA3C7B6}">
      <dgm:prSet phldrT="[Text]"/>
      <dgm:spPr/>
      <dgm:t>
        <a:bodyPr/>
        <a:lstStyle/>
        <a:p>
          <a:r>
            <a:rPr lang="cs-CZ" dirty="0" smtClean="0"/>
            <a:t>jsou vyvolány poruchami mozkové činnosti</a:t>
          </a:r>
          <a:endParaRPr lang="cs-CZ" dirty="0"/>
        </a:p>
      </dgm:t>
    </dgm:pt>
    <dgm:pt modelId="{563B7907-7E63-4BFF-8B66-2A37123B434E}" type="parTrans" cxnId="{0EDFB162-BE1C-43C8-80E3-91516BFFE92B}">
      <dgm:prSet/>
      <dgm:spPr/>
      <dgm:t>
        <a:bodyPr/>
        <a:lstStyle/>
        <a:p>
          <a:endParaRPr lang="cs-CZ"/>
        </a:p>
      </dgm:t>
    </dgm:pt>
    <dgm:pt modelId="{F785C70B-B8DD-4565-B8F4-9E9C304E430E}" type="sibTrans" cxnId="{0EDFB162-BE1C-43C8-80E3-91516BFFE92B}">
      <dgm:prSet/>
      <dgm:spPr/>
      <dgm:t>
        <a:bodyPr/>
        <a:lstStyle/>
        <a:p>
          <a:endParaRPr lang="cs-CZ"/>
        </a:p>
      </dgm:t>
    </dgm:pt>
    <dgm:pt modelId="{7D385F5E-0FB4-469A-A707-2EE8FF907062}">
      <dgm:prSet phldrT="[Text]"/>
      <dgm:spPr/>
      <dgm:t>
        <a:bodyPr/>
        <a:lstStyle/>
        <a:p>
          <a:r>
            <a:rPr lang="cs-CZ" dirty="0" smtClean="0"/>
            <a:t>před záchvatem postižený může zaznamenat varovný signál </a:t>
          </a:r>
          <a:endParaRPr lang="cs-CZ" dirty="0"/>
        </a:p>
      </dgm:t>
    </dgm:pt>
    <dgm:pt modelId="{DF456D71-D9A3-4BA9-9D75-078EC8EB07CB}" type="parTrans" cxnId="{43441DE4-4532-483E-905B-F3A28B61B921}">
      <dgm:prSet/>
      <dgm:spPr/>
      <dgm:t>
        <a:bodyPr/>
        <a:lstStyle/>
        <a:p>
          <a:endParaRPr lang="cs-CZ"/>
        </a:p>
      </dgm:t>
    </dgm:pt>
    <dgm:pt modelId="{BCCA4A73-CF74-4D7D-A2AA-F3062F82D5B5}" type="sibTrans" cxnId="{43441DE4-4532-483E-905B-F3A28B61B921}">
      <dgm:prSet/>
      <dgm:spPr/>
      <dgm:t>
        <a:bodyPr/>
        <a:lstStyle/>
        <a:p>
          <a:endParaRPr lang="cs-CZ"/>
        </a:p>
      </dgm:t>
    </dgm:pt>
    <dgm:pt modelId="{9BC88504-CCD4-41CB-8EF9-6083EED8260C}">
      <dgm:prSet phldrT="[Text]"/>
      <dgm:spPr/>
      <dgm:t>
        <a:bodyPr/>
        <a:lstStyle/>
        <a:p>
          <a:r>
            <a:rPr lang="cs-CZ" dirty="0" smtClean="0"/>
            <a:t>EPILEPTICKÉ ZÁCHVATY</a:t>
          </a:r>
          <a:endParaRPr lang="cs-CZ" dirty="0"/>
        </a:p>
      </dgm:t>
    </dgm:pt>
    <dgm:pt modelId="{065EEABE-B456-400F-AF1A-00058718B41A}" type="parTrans" cxnId="{530BF68E-6E98-43DB-97C5-FB0C1A5C1DAE}">
      <dgm:prSet/>
      <dgm:spPr/>
      <dgm:t>
        <a:bodyPr/>
        <a:lstStyle/>
        <a:p>
          <a:endParaRPr lang="cs-CZ"/>
        </a:p>
      </dgm:t>
    </dgm:pt>
    <dgm:pt modelId="{E7184499-B0B5-482D-AF1D-97AB68964224}" type="sibTrans" cxnId="{530BF68E-6E98-43DB-97C5-FB0C1A5C1DAE}">
      <dgm:prSet/>
      <dgm:spPr/>
      <dgm:t>
        <a:bodyPr/>
        <a:lstStyle/>
        <a:p>
          <a:endParaRPr lang="cs-CZ"/>
        </a:p>
      </dgm:t>
    </dgm:pt>
    <dgm:pt modelId="{F3A133EE-A0D4-496F-AE28-A98766EE0562}">
      <dgm:prSet phldrT="[Text]" phldr="1"/>
      <dgm:spPr/>
      <dgm:t>
        <a:bodyPr/>
        <a:lstStyle/>
        <a:p>
          <a:endParaRPr lang="cs-CZ"/>
        </a:p>
      </dgm:t>
    </dgm:pt>
    <dgm:pt modelId="{E3201925-F097-478D-B097-F409AC779BFD}" type="parTrans" cxnId="{CB482D0F-B274-408F-8C8B-A00CA04B55C5}">
      <dgm:prSet/>
      <dgm:spPr/>
      <dgm:t>
        <a:bodyPr/>
        <a:lstStyle/>
        <a:p>
          <a:endParaRPr lang="cs-CZ"/>
        </a:p>
      </dgm:t>
    </dgm:pt>
    <dgm:pt modelId="{189EB530-DFB9-4C61-91D5-67A6643E19CE}" type="sibTrans" cxnId="{CB482D0F-B274-408F-8C8B-A00CA04B55C5}">
      <dgm:prSet/>
      <dgm:spPr/>
      <dgm:t>
        <a:bodyPr/>
        <a:lstStyle/>
        <a:p>
          <a:endParaRPr lang="cs-CZ"/>
        </a:p>
      </dgm:t>
    </dgm:pt>
    <dgm:pt modelId="{BC4B2ACE-16D5-4052-B0B8-B9CE8345E75F}">
      <dgm:prSet/>
      <dgm:spPr/>
      <dgm:t>
        <a:bodyPr/>
        <a:lstStyle/>
        <a:p>
          <a:endParaRPr lang="cs-CZ"/>
        </a:p>
      </dgm:t>
    </dgm:pt>
    <dgm:pt modelId="{A3F615A0-1F71-47E6-8120-07B9272183BE}" type="parTrans" cxnId="{51E27899-A64F-4876-9818-64A4A447BAC4}">
      <dgm:prSet/>
      <dgm:spPr/>
      <dgm:t>
        <a:bodyPr/>
        <a:lstStyle/>
        <a:p>
          <a:endParaRPr lang="cs-CZ"/>
        </a:p>
      </dgm:t>
    </dgm:pt>
    <dgm:pt modelId="{006A17C7-EC07-4157-9ED8-2ECB37AE139A}" type="sibTrans" cxnId="{51E27899-A64F-4876-9818-64A4A447BAC4}">
      <dgm:prSet/>
      <dgm:spPr/>
      <dgm:t>
        <a:bodyPr/>
        <a:lstStyle/>
        <a:p>
          <a:endParaRPr lang="cs-CZ"/>
        </a:p>
      </dgm:t>
    </dgm:pt>
    <dgm:pt modelId="{386FA147-3702-4793-997D-6DD4CA3DDB65}">
      <dgm:prSet/>
      <dgm:spPr/>
      <dgm:t>
        <a:bodyPr/>
        <a:lstStyle/>
        <a:p>
          <a:r>
            <a:rPr lang="cs-CZ" dirty="0" smtClean="0"/>
            <a:t>mohou být náhlé a dramatické</a:t>
          </a:r>
        </a:p>
      </dgm:t>
    </dgm:pt>
    <dgm:pt modelId="{7CE3B277-DF46-4D34-A5C6-6B0C1B8C7735}" type="parTrans" cxnId="{0BCDFAA8-AB97-4122-8600-1A2061F25882}">
      <dgm:prSet/>
      <dgm:spPr/>
      <dgm:t>
        <a:bodyPr/>
        <a:lstStyle/>
        <a:p>
          <a:endParaRPr lang="cs-CZ"/>
        </a:p>
      </dgm:t>
    </dgm:pt>
    <dgm:pt modelId="{F547B92F-F311-4987-B34E-7FBC280DCEC0}" type="sibTrans" cxnId="{0BCDFAA8-AB97-4122-8600-1A2061F25882}">
      <dgm:prSet/>
      <dgm:spPr/>
      <dgm:t>
        <a:bodyPr/>
        <a:lstStyle/>
        <a:p>
          <a:endParaRPr lang="cs-CZ"/>
        </a:p>
      </dgm:t>
    </dgm:pt>
    <dgm:pt modelId="{A2F67F3A-7578-436F-BA4D-D9B46172BEE5}" type="pres">
      <dgm:prSet presAssocID="{67EADA46-A4E7-42DA-8A67-61671170DFE7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DB3827-8539-4A5F-9051-9C9ECABE190B}" type="pres">
      <dgm:prSet presAssocID="{67EADA46-A4E7-42DA-8A67-61671170DFE7}" presName="ellipse" presStyleLbl="trBgShp" presStyleIdx="0" presStyleCnt="1"/>
      <dgm:spPr/>
    </dgm:pt>
    <dgm:pt modelId="{69A5834B-E814-4639-A189-FED7F376ACE9}" type="pres">
      <dgm:prSet presAssocID="{67EADA46-A4E7-42DA-8A67-61671170DFE7}" presName="arrow1" presStyleLbl="fgShp" presStyleIdx="0" presStyleCnt="1"/>
      <dgm:spPr/>
    </dgm:pt>
    <dgm:pt modelId="{4C1C9E65-4288-437B-B104-5BD2D369D25F}" type="pres">
      <dgm:prSet presAssocID="{67EADA46-A4E7-42DA-8A67-61671170DFE7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142A0C-EC16-481B-8E39-1010BF92BF6A}" type="pres">
      <dgm:prSet presAssocID="{7D385F5E-0FB4-469A-A707-2EE8FF90706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6F4FAB-8E7E-4C87-97F1-C48A21EF69F0}" type="pres">
      <dgm:prSet presAssocID="{386FA147-3702-4793-997D-6DD4CA3DDB65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64FEAB-8BF8-4A04-A401-B3C844028424}" type="pres">
      <dgm:prSet presAssocID="{9BC88504-CCD4-41CB-8EF9-6083EED8260C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1D97C6-5BDA-418B-BFCC-31BF07B31B16}" type="pres">
      <dgm:prSet presAssocID="{67EADA46-A4E7-42DA-8A67-61671170DFE7}" presName="funnel" presStyleLbl="trAlignAcc1" presStyleIdx="0" presStyleCnt="1"/>
      <dgm:spPr/>
    </dgm:pt>
  </dgm:ptLst>
  <dgm:cxnLst>
    <dgm:cxn modelId="{0BCDFAA8-AB97-4122-8600-1A2061F25882}" srcId="{67EADA46-A4E7-42DA-8A67-61671170DFE7}" destId="{386FA147-3702-4793-997D-6DD4CA3DDB65}" srcOrd="2" destOrd="0" parTransId="{7CE3B277-DF46-4D34-A5C6-6B0C1B8C7735}" sibTransId="{F547B92F-F311-4987-B34E-7FBC280DCEC0}"/>
    <dgm:cxn modelId="{A390EDD6-DC3F-4E9F-99FF-6D5D3B3A305B}" type="presOf" srcId="{67EADA46-A4E7-42DA-8A67-61671170DFE7}" destId="{A2F67F3A-7578-436F-BA4D-D9B46172BEE5}" srcOrd="0" destOrd="0" presId="urn:microsoft.com/office/officeart/2005/8/layout/funnel1"/>
    <dgm:cxn modelId="{E023BA66-5667-40E8-AE59-4AD6B37B9C65}" type="presOf" srcId="{982EDB6B-6076-4888-93A0-62822FA3C7B6}" destId="{8164FEAB-8BF8-4A04-A401-B3C844028424}" srcOrd="0" destOrd="0" presId="urn:microsoft.com/office/officeart/2005/8/layout/funnel1"/>
    <dgm:cxn modelId="{31A87946-18C2-40A7-9B47-72635D49E14C}" type="presOf" srcId="{9BC88504-CCD4-41CB-8EF9-6083EED8260C}" destId="{4C1C9E65-4288-437B-B104-5BD2D369D25F}" srcOrd="0" destOrd="0" presId="urn:microsoft.com/office/officeart/2005/8/layout/funnel1"/>
    <dgm:cxn modelId="{530BF68E-6E98-43DB-97C5-FB0C1A5C1DAE}" srcId="{67EADA46-A4E7-42DA-8A67-61671170DFE7}" destId="{9BC88504-CCD4-41CB-8EF9-6083EED8260C}" srcOrd="3" destOrd="0" parTransId="{065EEABE-B456-400F-AF1A-00058718B41A}" sibTransId="{E7184499-B0B5-482D-AF1D-97AB68964224}"/>
    <dgm:cxn modelId="{D8D96F27-D437-4762-8FD3-34DB6A02F59F}" type="presOf" srcId="{7D385F5E-0FB4-469A-A707-2EE8FF907062}" destId="{A86F4FAB-8E7E-4C87-97F1-C48A21EF69F0}" srcOrd="0" destOrd="0" presId="urn:microsoft.com/office/officeart/2005/8/layout/funnel1"/>
    <dgm:cxn modelId="{51E27899-A64F-4876-9818-64A4A447BAC4}" srcId="{67EADA46-A4E7-42DA-8A67-61671170DFE7}" destId="{BC4B2ACE-16D5-4052-B0B8-B9CE8345E75F}" srcOrd="5" destOrd="0" parTransId="{A3F615A0-1F71-47E6-8120-07B9272183BE}" sibTransId="{006A17C7-EC07-4157-9ED8-2ECB37AE139A}"/>
    <dgm:cxn modelId="{43441DE4-4532-483E-905B-F3A28B61B921}" srcId="{67EADA46-A4E7-42DA-8A67-61671170DFE7}" destId="{7D385F5E-0FB4-469A-A707-2EE8FF907062}" srcOrd="1" destOrd="0" parTransId="{DF456D71-D9A3-4BA9-9D75-078EC8EB07CB}" sibTransId="{BCCA4A73-CF74-4D7D-A2AA-F3062F82D5B5}"/>
    <dgm:cxn modelId="{844AFF54-0496-4881-83D2-F9A83084ECDD}" type="presOf" srcId="{386FA147-3702-4793-997D-6DD4CA3DDB65}" destId="{0D142A0C-EC16-481B-8E39-1010BF92BF6A}" srcOrd="0" destOrd="0" presId="urn:microsoft.com/office/officeart/2005/8/layout/funnel1"/>
    <dgm:cxn modelId="{0EDFB162-BE1C-43C8-80E3-91516BFFE92B}" srcId="{67EADA46-A4E7-42DA-8A67-61671170DFE7}" destId="{982EDB6B-6076-4888-93A0-62822FA3C7B6}" srcOrd="0" destOrd="0" parTransId="{563B7907-7E63-4BFF-8B66-2A37123B434E}" sibTransId="{F785C70B-B8DD-4565-B8F4-9E9C304E430E}"/>
    <dgm:cxn modelId="{CB482D0F-B274-408F-8C8B-A00CA04B55C5}" srcId="{67EADA46-A4E7-42DA-8A67-61671170DFE7}" destId="{F3A133EE-A0D4-496F-AE28-A98766EE0562}" srcOrd="4" destOrd="0" parTransId="{E3201925-F097-478D-B097-F409AC779BFD}" sibTransId="{189EB530-DFB9-4C61-91D5-67A6643E19CE}"/>
    <dgm:cxn modelId="{9BBC54B5-899B-4F01-8374-72F589B6F1F4}" type="presParOf" srcId="{A2F67F3A-7578-436F-BA4D-D9B46172BEE5}" destId="{6DDB3827-8539-4A5F-9051-9C9ECABE190B}" srcOrd="0" destOrd="0" presId="urn:microsoft.com/office/officeart/2005/8/layout/funnel1"/>
    <dgm:cxn modelId="{A90D2A9C-630B-4D0C-B914-79E6E4FA8687}" type="presParOf" srcId="{A2F67F3A-7578-436F-BA4D-D9B46172BEE5}" destId="{69A5834B-E814-4639-A189-FED7F376ACE9}" srcOrd="1" destOrd="0" presId="urn:microsoft.com/office/officeart/2005/8/layout/funnel1"/>
    <dgm:cxn modelId="{EE5EC614-8C17-4267-857A-DA75DEE22AC8}" type="presParOf" srcId="{A2F67F3A-7578-436F-BA4D-D9B46172BEE5}" destId="{4C1C9E65-4288-437B-B104-5BD2D369D25F}" srcOrd="2" destOrd="0" presId="urn:microsoft.com/office/officeart/2005/8/layout/funnel1"/>
    <dgm:cxn modelId="{3B928EBC-A21C-456C-8DE1-020685C46A8F}" type="presParOf" srcId="{A2F67F3A-7578-436F-BA4D-D9B46172BEE5}" destId="{0D142A0C-EC16-481B-8E39-1010BF92BF6A}" srcOrd="3" destOrd="0" presId="urn:microsoft.com/office/officeart/2005/8/layout/funnel1"/>
    <dgm:cxn modelId="{0B8549FA-C8A9-4574-A2B8-64479BAAE89A}" type="presParOf" srcId="{A2F67F3A-7578-436F-BA4D-D9B46172BEE5}" destId="{A86F4FAB-8E7E-4C87-97F1-C48A21EF69F0}" srcOrd="4" destOrd="0" presId="urn:microsoft.com/office/officeart/2005/8/layout/funnel1"/>
    <dgm:cxn modelId="{0700311E-8E90-43BB-A83D-F90B5DEBE1EC}" type="presParOf" srcId="{A2F67F3A-7578-436F-BA4D-D9B46172BEE5}" destId="{8164FEAB-8BF8-4A04-A401-B3C844028424}" srcOrd="5" destOrd="0" presId="urn:microsoft.com/office/officeart/2005/8/layout/funnel1"/>
    <dgm:cxn modelId="{057D52B5-B31B-44D8-B4DF-F91E9294E1E6}" type="presParOf" srcId="{A2F67F3A-7578-436F-BA4D-D9B46172BEE5}" destId="{301D97C6-5BDA-418B-BFCC-31BF07B31B16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CC6CE4-6D0B-49C3-BBF3-1E645275CCE2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22D997A-8029-4EA0-91D4-61B8C59405A5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obnovuje se dýchání</a:t>
          </a:r>
          <a:endParaRPr lang="cs-CZ" dirty="0"/>
        </a:p>
      </dgm:t>
    </dgm:pt>
    <dgm:pt modelId="{B81F0E8F-125F-418E-82EB-5922BB4BBE1F}" type="parTrans" cxnId="{09309B84-2202-4172-A2CD-9254114F0DA7}">
      <dgm:prSet/>
      <dgm:spPr/>
      <dgm:t>
        <a:bodyPr/>
        <a:lstStyle/>
        <a:p>
          <a:endParaRPr lang="cs-CZ"/>
        </a:p>
      </dgm:t>
    </dgm:pt>
    <dgm:pt modelId="{1125173C-F75D-46CD-ADB1-1EA18A0A45E3}" type="sibTrans" cxnId="{09309B84-2202-4172-A2CD-9254114F0DA7}">
      <dgm:prSet/>
      <dgm:spPr/>
      <dgm:t>
        <a:bodyPr/>
        <a:lstStyle/>
        <a:p>
          <a:endParaRPr lang="cs-CZ"/>
        </a:p>
      </dgm:t>
    </dgm:pt>
    <dgm:pt modelId="{5C4C5DCC-2C59-48E6-B977-86E933DE4EAC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svaly se postupně uvolňují</a:t>
          </a:r>
          <a:endParaRPr lang="cs-CZ" dirty="0"/>
        </a:p>
      </dgm:t>
    </dgm:pt>
    <dgm:pt modelId="{B01A77D0-07A2-47C1-912D-CEBFDF6A77D8}" type="parTrans" cxnId="{49FAB26D-E40D-4ACC-BEB2-19F3FA6C3749}">
      <dgm:prSet/>
      <dgm:spPr/>
      <dgm:t>
        <a:bodyPr/>
        <a:lstStyle/>
        <a:p>
          <a:endParaRPr lang="cs-CZ"/>
        </a:p>
      </dgm:t>
    </dgm:pt>
    <dgm:pt modelId="{C79BA7C0-D6E1-4743-B38D-50695CA6FCC7}" type="sibTrans" cxnId="{49FAB26D-E40D-4ACC-BEB2-19F3FA6C3749}">
      <dgm:prSet/>
      <dgm:spPr/>
      <dgm:t>
        <a:bodyPr/>
        <a:lstStyle/>
        <a:p>
          <a:endParaRPr lang="cs-CZ"/>
        </a:p>
      </dgm:t>
    </dgm:pt>
    <dgm:pt modelId="{6D8FF37C-E808-44D3-8962-F00E7859F3DC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postižený za pár minut nabude vědomí</a:t>
          </a:r>
          <a:endParaRPr lang="cs-CZ" dirty="0"/>
        </a:p>
      </dgm:t>
    </dgm:pt>
    <dgm:pt modelId="{C8B1B4B9-5A98-406C-AFBE-C34065BE70D1}" type="parTrans" cxnId="{887870DD-55FC-4A9C-8880-142CB9B93A89}">
      <dgm:prSet/>
      <dgm:spPr/>
      <dgm:t>
        <a:bodyPr/>
        <a:lstStyle/>
        <a:p>
          <a:endParaRPr lang="cs-CZ"/>
        </a:p>
      </dgm:t>
    </dgm:pt>
    <dgm:pt modelId="{046BAA3A-7745-491E-B4FD-F19A9914CC45}" type="sibTrans" cxnId="{887870DD-55FC-4A9C-8880-142CB9B93A89}">
      <dgm:prSet/>
      <dgm:spPr/>
      <dgm:t>
        <a:bodyPr/>
        <a:lstStyle/>
        <a:p>
          <a:endParaRPr lang="cs-CZ"/>
        </a:p>
      </dgm:t>
    </dgm:pt>
    <dgm:pt modelId="{14C07577-137F-418F-9AF9-01EB090569F5}">
      <dgm:prSet phldrT="[Text]"/>
      <dgm:spPr>
        <a:solidFill>
          <a:srgbClr val="002060"/>
        </a:solidFill>
      </dgm:spPr>
      <dgm:t>
        <a:bodyPr/>
        <a:lstStyle/>
        <a:p>
          <a:r>
            <a:rPr lang="cs-CZ" dirty="0" smtClean="0"/>
            <a:t>jeho chování může být zvláštní</a:t>
          </a:r>
          <a:endParaRPr lang="cs-CZ" dirty="0"/>
        </a:p>
      </dgm:t>
    </dgm:pt>
    <dgm:pt modelId="{C3DF0B62-612D-488E-8789-05F584162EB1}" type="parTrans" cxnId="{51A6C5DE-4B3B-4B8D-9CE9-28F899832FEC}">
      <dgm:prSet/>
      <dgm:spPr/>
      <dgm:t>
        <a:bodyPr/>
        <a:lstStyle/>
        <a:p>
          <a:endParaRPr lang="cs-CZ"/>
        </a:p>
      </dgm:t>
    </dgm:pt>
    <dgm:pt modelId="{B58DE94A-3BA8-487E-A8D2-2FFAA6F6A4A7}" type="sibTrans" cxnId="{51A6C5DE-4B3B-4B8D-9CE9-28F899832FEC}">
      <dgm:prSet/>
      <dgm:spPr/>
      <dgm:t>
        <a:bodyPr/>
        <a:lstStyle/>
        <a:p>
          <a:endParaRPr lang="cs-CZ"/>
        </a:p>
      </dgm:t>
    </dgm:pt>
    <dgm:pt modelId="{E413C16F-A7BD-4404-AFB1-D942E325B908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může se cítit unavený</a:t>
          </a:r>
          <a:endParaRPr lang="cs-CZ" dirty="0"/>
        </a:p>
      </dgm:t>
    </dgm:pt>
    <dgm:pt modelId="{DB6FCBE5-C019-4686-BD77-12CEB54C658C}" type="parTrans" cxnId="{183270B3-7852-47AB-BED1-3C13CDD11653}">
      <dgm:prSet/>
      <dgm:spPr/>
      <dgm:t>
        <a:bodyPr/>
        <a:lstStyle/>
        <a:p>
          <a:endParaRPr lang="cs-CZ"/>
        </a:p>
      </dgm:t>
    </dgm:pt>
    <dgm:pt modelId="{6740E0D2-2C4F-4E93-8848-D0ED92B69B6B}" type="sibTrans" cxnId="{183270B3-7852-47AB-BED1-3C13CDD11653}">
      <dgm:prSet/>
      <dgm:spPr/>
      <dgm:t>
        <a:bodyPr/>
        <a:lstStyle/>
        <a:p>
          <a:endParaRPr lang="cs-CZ"/>
        </a:p>
      </dgm:t>
    </dgm:pt>
    <dgm:pt modelId="{84247B1C-55AA-4732-9632-D476A723D1EB}" type="pres">
      <dgm:prSet presAssocID="{A8CC6CE4-6D0B-49C3-BBF3-1E645275CCE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8F931F-D937-4874-A333-924817727163}" type="pres">
      <dgm:prSet presAssocID="{A8CC6CE4-6D0B-49C3-BBF3-1E645275CCE2}" presName="cycle" presStyleCnt="0"/>
      <dgm:spPr/>
    </dgm:pt>
    <dgm:pt modelId="{2993B2DC-EE36-4028-8805-E4C84BF0A178}" type="pres">
      <dgm:prSet presAssocID="{922D997A-8029-4EA0-91D4-61B8C59405A5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37E37-A96F-4396-B13B-52FCFE3BAF29}" type="pres">
      <dgm:prSet presAssocID="{1125173C-F75D-46CD-ADB1-1EA18A0A45E3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7FFDA219-E8EA-4F1F-B3F0-435454E6F6B5}" type="pres">
      <dgm:prSet presAssocID="{5C4C5DCC-2C59-48E6-B977-86E933DE4EAC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17CD84-8FDB-4ADD-83A8-22DF90C809DB}" type="pres">
      <dgm:prSet presAssocID="{6D8FF37C-E808-44D3-8962-F00E7859F3DC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F6D35F-F988-4D49-B838-E293B002306F}" type="pres">
      <dgm:prSet presAssocID="{14C07577-137F-418F-9AF9-01EB090569F5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2132CE-4C39-4F1E-8D89-89F91FD8AC11}" type="pres">
      <dgm:prSet presAssocID="{E413C16F-A7BD-4404-AFB1-D942E325B908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BC894B-E92D-4E96-96B5-9B083BF394F5}" type="presOf" srcId="{5C4C5DCC-2C59-48E6-B977-86E933DE4EAC}" destId="{7FFDA219-E8EA-4F1F-B3F0-435454E6F6B5}" srcOrd="0" destOrd="0" presId="urn:microsoft.com/office/officeart/2005/8/layout/cycle3"/>
    <dgm:cxn modelId="{59725F21-FF38-4D92-BE89-AA21297652DF}" type="presOf" srcId="{922D997A-8029-4EA0-91D4-61B8C59405A5}" destId="{2993B2DC-EE36-4028-8805-E4C84BF0A178}" srcOrd="0" destOrd="0" presId="urn:microsoft.com/office/officeart/2005/8/layout/cycle3"/>
    <dgm:cxn modelId="{09309B84-2202-4172-A2CD-9254114F0DA7}" srcId="{A8CC6CE4-6D0B-49C3-BBF3-1E645275CCE2}" destId="{922D997A-8029-4EA0-91D4-61B8C59405A5}" srcOrd="0" destOrd="0" parTransId="{B81F0E8F-125F-418E-82EB-5922BB4BBE1F}" sibTransId="{1125173C-F75D-46CD-ADB1-1EA18A0A45E3}"/>
    <dgm:cxn modelId="{183270B3-7852-47AB-BED1-3C13CDD11653}" srcId="{A8CC6CE4-6D0B-49C3-BBF3-1E645275CCE2}" destId="{E413C16F-A7BD-4404-AFB1-D942E325B908}" srcOrd="4" destOrd="0" parTransId="{DB6FCBE5-C019-4686-BD77-12CEB54C658C}" sibTransId="{6740E0D2-2C4F-4E93-8848-D0ED92B69B6B}"/>
    <dgm:cxn modelId="{1AD1DB5C-EDCD-4630-8BE1-7FF6EF75B777}" type="presOf" srcId="{A8CC6CE4-6D0B-49C3-BBF3-1E645275CCE2}" destId="{84247B1C-55AA-4732-9632-D476A723D1EB}" srcOrd="0" destOrd="0" presId="urn:microsoft.com/office/officeart/2005/8/layout/cycle3"/>
    <dgm:cxn modelId="{887870DD-55FC-4A9C-8880-142CB9B93A89}" srcId="{A8CC6CE4-6D0B-49C3-BBF3-1E645275CCE2}" destId="{6D8FF37C-E808-44D3-8962-F00E7859F3DC}" srcOrd="2" destOrd="0" parTransId="{C8B1B4B9-5A98-406C-AFBE-C34065BE70D1}" sibTransId="{046BAA3A-7745-491E-B4FD-F19A9914CC45}"/>
    <dgm:cxn modelId="{51A6C5DE-4B3B-4B8D-9CE9-28F899832FEC}" srcId="{A8CC6CE4-6D0B-49C3-BBF3-1E645275CCE2}" destId="{14C07577-137F-418F-9AF9-01EB090569F5}" srcOrd="3" destOrd="0" parTransId="{C3DF0B62-612D-488E-8789-05F584162EB1}" sibTransId="{B58DE94A-3BA8-487E-A8D2-2FFAA6F6A4A7}"/>
    <dgm:cxn modelId="{0D18B81A-01A6-40C2-A9AC-D5FBFBFDE537}" type="presOf" srcId="{6D8FF37C-E808-44D3-8962-F00E7859F3DC}" destId="{3C17CD84-8FDB-4ADD-83A8-22DF90C809DB}" srcOrd="0" destOrd="0" presId="urn:microsoft.com/office/officeart/2005/8/layout/cycle3"/>
    <dgm:cxn modelId="{60B554EA-2399-4760-9683-60540B02EF01}" type="presOf" srcId="{1125173C-F75D-46CD-ADB1-1EA18A0A45E3}" destId="{A5437E37-A96F-4396-B13B-52FCFE3BAF29}" srcOrd="0" destOrd="0" presId="urn:microsoft.com/office/officeart/2005/8/layout/cycle3"/>
    <dgm:cxn modelId="{2C03D2B3-35F7-4CE9-BC22-5B0A20428B81}" type="presOf" srcId="{E413C16F-A7BD-4404-AFB1-D942E325B908}" destId="{6D2132CE-4C39-4F1E-8D89-89F91FD8AC11}" srcOrd="0" destOrd="0" presId="urn:microsoft.com/office/officeart/2005/8/layout/cycle3"/>
    <dgm:cxn modelId="{49FAB26D-E40D-4ACC-BEB2-19F3FA6C3749}" srcId="{A8CC6CE4-6D0B-49C3-BBF3-1E645275CCE2}" destId="{5C4C5DCC-2C59-48E6-B977-86E933DE4EAC}" srcOrd="1" destOrd="0" parTransId="{B01A77D0-07A2-47C1-912D-CEBFDF6A77D8}" sibTransId="{C79BA7C0-D6E1-4743-B38D-50695CA6FCC7}"/>
    <dgm:cxn modelId="{A5396B2B-F979-42A5-8668-3ECDB7DD40FE}" type="presOf" srcId="{14C07577-137F-418F-9AF9-01EB090569F5}" destId="{82F6D35F-F988-4D49-B838-E293B002306F}" srcOrd="0" destOrd="0" presId="urn:microsoft.com/office/officeart/2005/8/layout/cycle3"/>
    <dgm:cxn modelId="{6D39AE91-C460-4F8E-81CF-9114BA4426D0}" type="presParOf" srcId="{84247B1C-55AA-4732-9632-D476A723D1EB}" destId="{9D8F931F-D937-4874-A333-924817727163}" srcOrd="0" destOrd="0" presId="urn:microsoft.com/office/officeart/2005/8/layout/cycle3"/>
    <dgm:cxn modelId="{8C18E7D6-C0AC-4973-9608-371A13171AA7}" type="presParOf" srcId="{9D8F931F-D937-4874-A333-924817727163}" destId="{2993B2DC-EE36-4028-8805-E4C84BF0A178}" srcOrd="0" destOrd="0" presId="urn:microsoft.com/office/officeart/2005/8/layout/cycle3"/>
    <dgm:cxn modelId="{B82CE59A-6A4F-492E-B18B-A00941F6EAEE}" type="presParOf" srcId="{9D8F931F-D937-4874-A333-924817727163}" destId="{A5437E37-A96F-4396-B13B-52FCFE3BAF29}" srcOrd="1" destOrd="0" presId="urn:microsoft.com/office/officeart/2005/8/layout/cycle3"/>
    <dgm:cxn modelId="{7954114A-9A4D-4DA9-B2A4-BBDD62108B56}" type="presParOf" srcId="{9D8F931F-D937-4874-A333-924817727163}" destId="{7FFDA219-E8EA-4F1F-B3F0-435454E6F6B5}" srcOrd="2" destOrd="0" presId="urn:microsoft.com/office/officeart/2005/8/layout/cycle3"/>
    <dgm:cxn modelId="{B97277FD-A39D-4344-AF54-FBC0DDA7BF17}" type="presParOf" srcId="{9D8F931F-D937-4874-A333-924817727163}" destId="{3C17CD84-8FDB-4ADD-83A8-22DF90C809DB}" srcOrd="3" destOrd="0" presId="urn:microsoft.com/office/officeart/2005/8/layout/cycle3"/>
    <dgm:cxn modelId="{337BB5B9-E18E-4470-A17A-D4E5693E8022}" type="presParOf" srcId="{9D8F931F-D937-4874-A333-924817727163}" destId="{82F6D35F-F988-4D49-B838-E293B002306F}" srcOrd="4" destOrd="0" presId="urn:microsoft.com/office/officeart/2005/8/layout/cycle3"/>
    <dgm:cxn modelId="{11ADE4C5-3F46-4419-BA4E-09DC23ED2B68}" type="presParOf" srcId="{9D8F931F-D937-4874-A333-924817727163}" destId="{6D2132CE-4C39-4F1E-8D89-89F91FD8AC11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1C3D02-E6D1-4D26-B160-CF9DF0E66FA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950158-47B4-40D8-9171-F0092B3F9C47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postiženého chráníme před poraněním</a:t>
          </a:r>
          <a:endParaRPr lang="cs-CZ" dirty="0"/>
        </a:p>
      </dgm:t>
    </dgm:pt>
    <dgm:pt modelId="{E42E3624-5118-4130-BBAF-949354BC8093}" type="parTrans" cxnId="{69D24DFA-32E0-430F-A97D-369E6B313C0F}">
      <dgm:prSet/>
      <dgm:spPr/>
      <dgm:t>
        <a:bodyPr/>
        <a:lstStyle/>
        <a:p>
          <a:endParaRPr lang="cs-CZ"/>
        </a:p>
      </dgm:t>
    </dgm:pt>
    <dgm:pt modelId="{A992A59B-21C6-4A20-992A-602B3E1F34F0}" type="sibTrans" cxnId="{69D24DFA-32E0-430F-A97D-369E6B313C0F}">
      <dgm:prSet/>
      <dgm:spPr/>
      <dgm:t>
        <a:bodyPr/>
        <a:lstStyle/>
        <a:p>
          <a:endParaRPr lang="cs-CZ"/>
        </a:p>
      </dgm:t>
    </dgm:pt>
    <dgm:pt modelId="{D8480B1C-0183-42E7-AD78-4837FB00436A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uvolníme dýchací cesty a hlídáme jejich průchodnost</a:t>
          </a:r>
          <a:endParaRPr lang="cs-CZ" dirty="0"/>
        </a:p>
      </dgm:t>
    </dgm:pt>
    <dgm:pt modelId="{B5F6FE09-CB25-4B66-B727-C0754C568726}" type="parTrans" cxnId="{A0128716-1F67-40E5-93D7-ECEFAFFFC160}">
      <dgm:prSet/>
      <dgm:spPr/>
      <dgm:t>
        <a:bodyPr/>
        <a:lstStyle/>
        <a:p>
          <a:endParaRPr lang="cs-CZ"/>
        </a:p>
      </dgm:t>
    </dgm:pt>
    <dgm:pt modelId="{A469CCF0-9070-4FDB-BCC8-85052AF98B93}" type="sibTrans" cxnId="{A0128716-1F67-40E5-93D7-ECEFAFFFC160}">
      <dgm:prSet/>
      <dgm:spPr/>
      <dgm:t>
        <a:bodyPr/>
        <a:lstStyle/>
        <a:p>
          <a:endParaRPr lang="cs-CZ"/>
        </a:p>
      </dgm:t>
    </dgm:pt>
    <dgm:pt modelId="{BD592596-D5E7-4ECB-AB1F-768965A37578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cs-CZ" dirty="0" smtClean="0"/>
            <a:t>sledujeme vitální funkce</a:t>
          </a:r>
          <a:endParaRPr lang="cs-CZ" dirty="0"/>
        </a:p>
      </dgm:t>
    </dgm:pt>
    <dgm:pt modelId="{FCDB048C-54ED-462A-9C5A-EDB43F4FF647}" type="parTrans" cxnId="{34542EBF-3F93-42F1-8747-BFE39F93EB8E}">
      <dgm:prSet/>
      <dgm:spPr/>
      <dgm:t>
        <a:bodyPr/>
        <a:lstStyle/>
        <a:p>
          <a:endParaRPr lang="cs-CZ"/>
        </a:p>
      </dgm:t>
    </dgm:pt>
    <dgm:pt modelId="{B1C016A4-F0EE-44C5-BFA1-FF21C58937EF}" type="sibTrans" cxnId="{34542EBF-3F93-42F1-8747-BFE39F93EB8E}">
      <dgm:prSet/>
      <dgm:spPr/>
      <dgm:t>
        <a:bodyPr/>
        <a:lstStyle/>
        <a:p>
          <a:endParaRPr lang="cs-CZ"/>
        </a:p>
      </dgm:t>
    </dgm:pt>
    <dgm:pt modelId="{F79CAD0B-66F8-4DC1-9ED2-EF4550912EC1}">
      <dgm:prSet/>
      <dgm:spPr/>
      <dgm:t>
        <a:bodyPr/>
        <a:lstStyle/>
        <a:p>
          <a:r>
            <a:rPr lang="cs-CZ" dirty="0" smtClean="0"/>
            <a:t>snažíme se zmírnit pád</a:t>
          </a:r>
          <a:endParaRPr lang="cs-CZ" dirty="0"/>
        </a:p>
      </dgm:t>
    </dgm:pt>
    <dgm:pt modelId="{8C6523E7-7F39-4D75-AB64-8DE898290D00}" type="parTrans" cxnId="{2E178636-B98A-4ED8-9B3E-B0755EC60989}">
      <dgm:prSet/>
      <dgm:spPr/>
      <dgm:t>
        <a:bodyPr/>
        <a:lstStyle/>
        <a:p>
          <a:endParaRPr lang="cs-CZ"/>
        </a:p>
      </dgm:t>
    </dgm:pt>
    <dgm:pt modelId="{CFCC764D-DBF7-44D2-83C9-EA282B5085FD}" type="sibTrans" cxnId="{2E178636-B98A-4ED8-9B3E-B0755EC60989}">
      <dgm:prSet/>
      <dgm:spPr/>
      <dgm:t>
        <a:bodyPr/>
        <a:lstStyle/>
        <a:p>
          <a:endParaRPr lang="cs-CZ"/>
        </a:p>
      </dgm:t>
    </dgm:pt>
    <dgm:pt modelId="{06FE4C88-210C-48CF-9AD8-C450C88EA814}">
      <dgm:prSet/>
      <dgm:spPr/>
      <dgm:t>
        <a:bodyPr/>
        <a:lstStyle/>
        <a:p>
          <a:r>
            <a:rPr lang="cs-CZ" dirty="0" smtClean="0"/>
            <a:t>odstraníme z jeho okolí vše, co by mohlo být nebezpečné</a:t>
          </a:r>
          <a:endParaRPr lang="cs-CZ" dirty="0"/>
        </a:p>
      </dgm:t>
    </dgm:pt>
    <dgm:pt modelId="{F6AC9BBD-DBC3-4E6C-817F-4282D90C3CC1}" type="parTrans" cxnId="{A7D834FC-D74E-42B3-B7C9-CAB61ACD8178}">
      <dgm:prSet/>
      <dgm:spPr/>
      <dgm:t>
        <a:bodyPr/>
        <a:lstStyle/>
        <a:p>
          <a:endParaRPr lang="cs-CZ"/>
        </a:p>
      </dgm:t>
    </dgm:pt>
    <dgm:pt modelId="{3A3DF763-2BD9-4F50-B86F-82663A8E76EB}" type="sibTrans" cxnId="{A7D834FC-D74E-42B3-B7C9-CAB61ACD8178}">
      <dgm:prSet/>
      <dgm:spPr/>
      <dgm:t>
        <a:bodyPr/>
        <a:lstStyle/>
        <a:p>
          <a:endParaRPr lang="cs-CZ"/>
        </a:p>
      </dgm:t>
    </dgm:pt>
    <dgm:pt modelId="{8DA496FD-972B-40E0-A738-7239F67B6600}">
      <dgm:prSet/>
      <dgm:spPr/>
      <dgm:t>
        <a:bodyPr/>
        <a:lstStyle/>
        <a:p>
          <a:r>
            <a:rPr lang="cs-CZ" dirty="0" smtClean="0"/>
            <a:t>případné přihlížející pošleme pryč</a:t>
          </a:r>
          <a:endParaRPr lang="cs-CZ" dirty="0"/>
        </a:p>
      </dgm:t>
    </dgm:pt>
    <dgm:pt modelId="{1DFEE81C-A9A8-4D5B-9A66-421BA5A1839C}" type="parTrans" cxnId="{2337820A-2093-40A4-819C-4536BBA0ADCE}">
      <dgm:prSet/>
      <dgm:spPr/>
      <dgm:t>
        <a:bodyPr/>
        <a:lstStyle/>
        <a:p>
          <a:endParaRPr lang="cs-CZ"/>
        </a:p>
      </dgm:t>
    </dgm:pt>
    <dgm:pt modelId="{7FC32292-EFF1-46E9-B363-933078BB054F}" type="sibTrans" cxnId="{2337820A-2093-40A4-819C-4536BBA0ADCE}">
      <dgm:prSet/>
      <dgm:spPr/>
      <dgm:t>
        <a:bodyPr/>
        <a:lstStyle/>
        <a:p>
          <a:endParaRPr lang="cs-CZ"/>
        </a:p>
      </dgm:t>
    </dgm:pt>
    <dgm:pt modelId="{5C593B99-9595-43E7-8C6E-727E5006CBC1}">
      <dgm:prSet/>
      <dgm:spPr/>
      <dgm:t>
        <a:bodyPr/>
        <a:lstStyle/>
        <a:p>
          <a:r>
            <a:rPr lang="cs-CZ" dirty="0" smtClean="0"/>
            <a:t>v případě potřeby poskytneme umělé dýchání a masáž srdce</a:t>
          </a:r>
          <a:endParaRPr lang="cs-CZ" dirty="0"/>
        </a:p>
      </dgm:t>
    </dgm:pt>
    <dgm:pt modelId="{19C93F2F-B21E-4349-9658-5652B39433E8}" type="parTrans" cxnId="{C3DAA861-8953-4F28-842C-81E6B5892EE8}">
      <dgm:prSet/>
      <dgm:spPr/>
      <dgm:t>
        <a:bodyPr/>
        <a:lstStyle/>
        <a:p>
          <a:endParaRPr lang="cs-CZ"/>
        </a:p>
      </dgm:t>
    </dgm:pt>
    <dgm:pt modelId="{EE18896F-860C-4A2F-B979-1C2315F2EE5B}" type="sibTrans" cxnId="{C3DAA861-8953-4F28-842C-81E6B5892EE8}">
      <dgm:prSet/>
      <dgm:spPr/>
      <dgm:t>
        <a:bodyPr/>
        <a:lstStyle/>
        <a:p>
          <a:endParaRPr lang="cs-CZ"/>
        </a:p>
      </dgm:t>
    </dgm:pt>
    <dgm:pt modelId="{4EBD60C8-83F6-4AEE-B5CF-3C5876BC4C37}">
      <dgm:prSet/>
      <dgm:spPr/>
      <dgm:t>
        <a:bodyPr/>
        <a:lstStyle/>
        <a:p>
          <a:r>
            <a:rPr lang="cs-CZ" dirty="0" smtClean="0"/>
            <a:t>zaznamenáme čas trvání záchvatu</a:t>
          </a:r>
          <a:endParaRPr lang="cs-CZ" dirty="0"/>
        </a:p>
      </dgm:t>
    </dgm:pt>
    <dgm:pt modelId="{16A56E67-F47E-4D16-A18C-F0D5A323F4B5}" type="parTrans" cxnId="{0B98BF1B-8430-4AAB-8123-57B3664DFF65}">
      <dgm:prSet/>
      <dgm:spPr/>
      <dgm:t>
        <a:bodyPr/>
        <a:lstStyle/>
        <a:p>
          <a:endParaRPr lang="cs-CZ"/>
        </a:p>
      </dgm:t>
    </dgm:pt>
    <dgm:pt modelId="{A9395F61-BB38-4EF7-AB05-D5618BB3C06E}" type="sibTrans" cxnId="{0B98BF1B-8430-4AAB-8123-57B3664DFF65}">
      <dgm:prSet/>
      <dgm:spPr/>
      <dgm:t>
        <a:bodyPr/>
        <a:lstStyle/>
        <a:p>
          <a:endParaRPr lang="cs-CZ"/>
        </a:p>
      </dgm:t>
    </dgm:pt>
    <dgm:pt modelId="{2B918D98-EDB4-4255-A170-9C3C13472958}">
      <dgm:prSet/>
      <dgm:spPr/>
      <dgm:t>
        <a:bodyPr/>
        <a:lstStyle/>
        <a:p>
          <a:r>
            <a:rPr lang="cs-CZ" dirty="0" smtClean="0"/>
            <a:t>postiženého položíme do euro polohy</a:t>
          </a:r>
          <a:endParaRPr lang="cs-CZ" dirty="0"/>
        </a:p>
      </dgm:t>
    </dgm:pt>
    <dgm:pt modelId="{4EF1BEAD-104F-43F9-B6A4-EB52A18A14D3}" type="parTrans" cxnId="{A9F67418-5F7B-448B-8162-3B206CA3515D}">
      <dgm:prSet/>
      <dgm:spPr/>
      <dgm:t>
        <a:bodyPr/>
        <a:lstStyle/>
        <a:p>
          <a:endParaRPr lang="cs-CZ"/>
        </a:p>
      </dgm:t>
    </dgm:pt>
    <dgm:pt modelId="{E14816CD-234E-470F-B496-34414B8426E2}" type="sibTrans" cxnId="{A9F67418-5F7B-448B-8162-3B206CA3515D}">
      <dgm:prSet/>
      <dgm:spPr/>
      <dgm:t>
        <a:bodyPr/>
        <a:lstStyle/>
        <a:p>
          <a:endParaRPr lang="cs-CZ"/>
        </a:p>
      </dgm:t>
    </dgm:pt>
    <dgm:pt modelId="{3B34E82F-824B-4C2C-8104-FAFE92274E0F}">
      <dgm:prSet/>
      <dgm:spPr/>
      <dgm:t>
        <a:bodyPr/>
        <a:lstStyle/>
        <a:p>
          <a:r>
            <a:rPr lang="cs-CZ" dirty="0" smtClean="0"/>
            <a:t>s postiženým nehýbeme ani mu nebráníme silou v pohybu</a:t>
          </a:r>
          <a:endParaRPr lang="cs-CZ" dirty="0"/>
        </a:p>
      </dgm:t>
    </dgm:pt>
    <dgm:pt modelId="{84568137-3791-40BC-9BBC-9808FC439684}" type="parTrans" cxnId="{D0CA284C-5602-4C1B-891D-4A708AEFB95B}">
      <dgm:prSet/>
      <dgm:spPr/>
      <dgm:t>
        <a:bodyPr/>
        <a:lstStyle/>
        <a:p>
          <a:endParaRPr lang="cs-CZ"/>
        </a:p>
      </dgm:t>
    </dgm:pt>
    <dgm:pt modelId="{5AA202EB-91EC-49C3-A25B-C365B8D66105}" type="sibTrans" cxnId="{D0CA284C-5602-4C1B-891D-4A708AEFB95B}">
      <dgm:prSet/>
      <dgm:spPr/>
      <dgm:t>
        <a:bodyPr/>
        <a:lstStyle/>
        <a:p>
          <a:endParaRPr lang="cs-CZ"/>
        </a:p>
      </dgm:t>
    </dgm:pt>
    <dgm:pt modelId="{FADF6E0C-6014-4EC2-84FE-A134DA17F758}" type="pres">
      <dgm:prSet presAssocID="{3B1C3D02-E6D1-4D26-B160-CF9DF0E66FA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F4E841-44F7-4206-A611-6776ACB92FE6}" type="pres">
      <dgm:prSet presAssocID="{44950158-47B4-40D8-9171-F0092B3F9C47}" presName="parentLin" presStyleCnt="0"/>
      <dgm:spPr/>
    </dgm:pt>
    <dgm:pt modelId="{3D4021C0-B545-4115-A67E-E0B6AEAA8838}" type="pres">
      <dgm:prSet presAssocID="{44950158-47B4-40D8-9171-F0092B3F9C4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788DAB9-3BA7-442A-80A5-66CAD929EAD7}" type="pres">
      <dgm:prSet presAssocID="{44950158-47B4-40D8-9171-F0092B3F9C4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6DD8B1-7CD9-4C93-A066-028B9E45E698}" type="pres">
      <dgm:prSet presAssocID="{44950158-47B4-40D8-9171-F0092B3F9C47}" presName="negativeSpace" presStyleCnt="0"/>
      <dgm:spPr/>
    </dgm:pt>
    <dgm:pt modelId="{32CB008A-0A7B-4539-B2F4-A114C24ACC62}" type="pres">
      <dgm:prSet presAssocID="{44950158-47B4-40D8-9171-F0092B3F9C47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1C80F-75DE-4CC8-AA23-4CF6EF4A5FEB}" type="pres">
      <dgm:prSet presAssocID="{A992A59B-21C6-4A20-992A-602B3E1F34F0}" presName="spaceBetweenRectangles" presStyleCnt="0"/>
      <dgm:spPr/>
    </dgm:pt>
    <dgm:pt modelId="{C70BE776-51D3-485D-8E95-A2CB67863C5E}" type="pres">
      <dgm:prSet presAssocID="{D8480B1C-0183-42E7-AD78-4837FB00436A}" presName="parentLin" presStyleCnt="0"/>
      <dgm:spPr/>
    </dgm:pt>
    <dgm:pt modelId="{866F9FC0-D8E1-49B0-A8F8-C598796DCF7D}" type="pres">
      <dgm:prSet presAssocID="{D8480B1C-0183-42E7-AD78-4837FB00436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3DB4A-514D-428F-AA42-832D6AE396A9}" type="pres">
      <dgm:prSet presAssocID="{D8480B1C-0183-42E7-AD78-4837FB00436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C27A77-6FCE-48F9-89F7-373C0D61B40A}" type="pres">
      <dgm:prSet presAssocID="{D8480B1C-0183-42E7-AD78-4837FB00436A}" presName="negativeSpace" presStyleCnt="0"/>
      <dgm:spPr/>
    </dgm:pt>
    <dgm:pt modelId="{957D11DB-B4D6-4EF6-A323-2EA367B79510}" type="pres">
      <dgm:prSet presAssocID="{D8480B1C-0183-42E7-AD78-4837FB00436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38476D-4421-45EF-9C3B-57103C3D9A3C}" type="pres">
      <dgm:prSet presAssocID="{A469CCF0-9070-4FDB-BCC8-85052AF98B93}" presName="spaceBetweenRectangles" presStyleCnt="0"/>
      <dgm:spPr/>
    </dgm:pt>
    <dgm:pt modelId="{AA42D5F4-92A1-4AD8-8D07-F30A0A7E9E18}" type="pres">
      <dgm:prSet presAssocID="{BD592596-D5E7-4ECB-AB1F-768965A37578}" presName="parentLin" presStyleCnt="0"/>
      <dgm:spPr/>
    </dgm:pt>
    <dgm:pt modelId="{7B24871D-4B1A-48D0-987D-BCEA909BBE0A}" type="pres">
      <dgm:prSet presAssocID="{BD592596-D5E7-4ECB-AB1F-768965A37578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2C73C4B-C69F-4343-B1D3-2E40CC4FE019}" type="pres">
      <dgm:prSet presAssocID="{BD592596-D5E7-4ECB-AB1F-768965A37578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B751A-318C-48C2-BE7B-9535937A5927}" type="pres">
      <dgm:prSet presAssocID="{BD592596-D5E7-4ECB-AB1F-768965A37578}" presName="negativeSpace" presStyleCnt="0"/>
      <dgm:spPr/>
    </dgm:pt>
    <dgm:pt modelId="{4505BDAD-2D49-47DB-87E6-3D3E4124F741}" type="pres">
      <dgm:prSet presAssocID="{BD592596-D5E7-4ECB-AB1F-768965A37578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CA284C-5602-4C1B-891D-4A708AEFB95B}" srcId="{44950158-47B4-40D8-9171-F0092B3F9C47}" destId="{3B34E82F-824B-4C2C-8104-FAFE92274E0F}" srcOrd="3" destOrd="0" parTransId="{84568137-3791-40BC-9BBC-9808FC439684}" sibTransId="{5AA202EB-91EC-49C3-A25B-C365B8D66105}"/>
    <dgm:cxn modelId="{BCC61E2A-1219-4FA8-91E1-5CA424ABCC32}" type="presOf" srcId="{3B34E82F-824B-4C2C-8104-FAFE92274E0F}" destId="{32CB008A-0A7B-4539-B2F4-A114C24ACC62}" srcOrd="0" destOrd="3" presId="urn:microsoft.com/office/officeart/2005/8/layout/list1"/>
    <dgm:cxn modelId="{2F2E0246-989F-48B4-9873-EB24AAD07DAD}" type="presOf" srcId="{BD592596-D5E7-4ECB-AB1F-768965A37578}" destId="{12C73C4B-C69F-4343-B1D3-2E40CC4FE019}" srcOrd="1" destOrd="0" presId="urn:microsoft.com/office/officeart/2005/8/layout/list1"/>
    <dgm:cxn modelId="{F383BBD0-A3C9-4260-9D4D-43B010183F14}" type="presOf" srcId="{BD592596-D5E7-4ECB-AB1F-768965A37578}" destId="{7B24871D-4B1A-48D0-987D-BCEA909BBE0A}" srcOrd="0" destOrd="0" presId="urn:microsoft.com/office/officeart/2005/8/layout/list1"/>
    <dgm:cxn modelId="{A0128716-1F67-40E5-93D7-ECEFAFFFC160}" srcId="{3B1C3D02-E6D1-4D26-B160-CF9DF0E66FA5}" destId="{D8480B1C-0183-42E7-AD78-4837FB00436A}" srcOrd="1" destOrd="0" parTransId="{B5F6FE09-CB25-4B66-B727-C0754C568726}" sibTransId="{A469CCF0-9070-4FDB-BCC8-85052AF98B93}"/>
    <dgm:cxn modelId="{69D24DFA-32E0-430F-A97D-369E6B313C0F}" srcId="{3B1C3D02-E6D1-4D26-B160-CF9DF0E66FA5}" destId="{44950158-47B4-40D8-9171-F0092B3F9C47}" srcOrd="0" destOrd="0" parTransId="{E42E3624-5118-4130-BBAF-949354BC8093}" sibTransId="{A992A59B-21C6-4A20-992A-602B3E1F34F0}"/>
    <dgm:cxn modelId="{72C85B84-21C9-4E65-B5F8-651212FEF55C}" type="presOf" srcId="{8DA496FD-972B-40E0-A738-7239F67B6600}" destId="{32CB008A-0A7B-4539-B2F4-A114C24ACC62}" srcOrd="0" destOrd="2" presId="urn:microsoft.com/office/officeart/2005/8/layout/list1"/>
    <dgm:cxn modelId="{DBB83FFB-0EF1-4809-BE30-592AF369051F}" type="presOf" srcId="{5C593B99-9595-43E7-8C6E-727E5006CBC1}" destId="{957D11DB-B4D6-4EF6-A323-2EA367B79510}" srcOrd="0" destOrd="0" presId="urn:microsoft.com/office/officeart/2005/8/layout/list1"/>
    <dgm:cxn modelId="{1202C5F1-9400-4104-ACAA-45696E0803CF}" type="presOf" srcId="{D8480B1C-0183-42E7-AD78-4837FB00436A}" destId="{8673DB4A-514D-428F-AA42-832D6AE396A9}" srcOrd="1" destOrd="0" presId="urn:microsoft.com/office/officeart/2005/8/layout/list1"/>
    <dgm:cxn modelId="{416BDEA2-D75A-44D6-81F5-DF3EC507D508}" type="presOf" srcId="{D8480B1C-0183-42E7-AD78-4837FB00436A}" destId="{866F9FC0-D8E1-49B0-A8F8-C598796DCF7D}" srcOrd="0" destOrd="0" presId="urn:microsoft.com/office/officeart/2005/8/layout/list1"/>
    <dgm:cxn modelId="{7905AA37-46CE-45C3-ACAE-6FF6314D78E0}" type="presOf" srcId="{2B918D98-EDB4-4255-A170-9C3C13472958}" destId="{4505BDAD-2D49-47DB-87E6-3D3E4124F741}" srcOrd="0" destOrd="1" presId="urn:microsoft.com/office/officeart/2005/8/layout/list1"/>
    <dgm:cxn modelId="{C3DAA861-8953-4F28-842C-81E6B5892EE8}" srcId="{D8480B1C-0183-42E7-AD78-4837FB00436A}" destId="{5C593B99-9595-43E7-8C6E-727E5006CBC1}" srcOrd="0" destOrd="0" parTransId="{19C93F2F-B21E-4349-9658-5652B39433E8}" sibTransId="{EE18896F-860C-4A2F-B979-1C2315F2EE5B}"/>
    <dgm:cxn modelId="{34542EBF-3F93-42F1-8747-BFE39F93EB8E}" srcId="{3B1C3D02-E6D1-4D26-B160-CF9DF0E66FA5}" destId="{BD592596-D5E7-4ECB-AB1F-768965A37578}" srcOrd="2" destOrd="0" parTransId="{FCDB048C-54ED-462A-9C5A-EDB43F4FF647}" sibTransId="{B1C016A4-F0EE-44C5-BFA1-FF21C58937EF}"/>
    <dgm:cxn modelId="{A7D834FC-D74E-42B3-B7C9-CAB61ACD8178}" srcId="{44950158-47B4-40D8-9171-F0092B3F9C47}" destId="{06FE4C88-210C-48CF-9AD8-C450C88EA814}" srcOrd="1" destOrd="0" parTransId="{F6AC9BBD-DBC3-4E6C-817F-4282D90C3CC1}" sibTransId="{3A3DF763-2BD9-4F50-B86F-82663A8E76EB}"/>
    <dgm:cxn modelId="{E031A001-8495-4003-BE88-72457B2EAF04}" type="presOf" srcId="{4EBD60C8-83F6-4AEE-B5CF-3C5876BC4C37}" destId="{4505BDAD-2D49-47DB-87E6-3D3E4124F741}" srcOrd="0" destOrd="0" presId="urn:microsoft.com/office/officeart/2005/8/layout/list1"/>
    <dgm:cxn modelId="{EA3DE52C-13DB-4587-9994-796661D14A74}" type="presOf" srcId="{F79CAD0B-66F8-4DC1-9ED2-EF4550912EC1}" destId="{32CB008A-0A7B-4539-B2F4-A114C24ACC62}" srcOrd="0" destOrd="0" presId="urn:microsoft.com/office/officeart/2005/8/layout/list1"/>
    <dgm:cxn modelId="{2E178636-B98A-4ED8-9B3E-B0755EC60989}" srcId="{44950158-47B4-40D8-9171-F0092B3F9C47}" destId="{F79CAD0B-66F8-4DC1-9ED2-EF4550912EC1}" srcOrd="0" destOrd="0" parTransId="{8C6523E7-7F39-4D75-AB64-8DE898290D00}" sibTransId="{CFCC764D-DBF7-44D2-83C9-EA282B5085FD}"/>
    <dgm:cxn modelId="{A9F67418-5F7B-448B-8162-3B206CA3515D}" srcId="{BD592596-D5E7-4ECB-AB1F-768965A37578}" destId="{2B918D98-EDB4-4255-A170-9C3C13472958}" srcOrd="1" destOrd="0" parTransId="{4EF1BEAD-104F-43F9-B6A4-EB52A18A14D3}" sibTransId="{E14816CD-234E-470F-B496-34414B8426E2}"/>
    <dgm:cxn modelId="{5C66B724-CBF5-4667-89DA-342A8B08C442}" type="presOf" srcId="{44950158-47B4-40D8-9171-F0092B3F9C47}" destId="{3D4021C0-B545-4115-A67E-E0B6AEAA8838}" srcOrd="0" destOrd="0" presId="urn:microsoft.com/office/officeart/2005/8/layout/list1"/>
    <dgm:cxn modelId="{AA60AA63-48B2-4852-AAB4-F7A20B08F288}" type="presOf" srcId="{3B1C3D02-E6D1-4D26-B160-CF9DF0E66FA5}" destId="{FADF6E0C-6014-4EC2-84FE-A134DA17F758}" srcOrd="0" destOrd="0" presId="urn:microsoft.com/office/officeart/2005/8/layout/list1"/>
    <dgm:cxn modelId="{42046DCD-E012-4BBF-AB00-FA6AE75A1000}" type="presOf" srcId="{44950158-47B4-40D8-9171-F0092B3F9C47}" destId="{D788DAB9-3BA7-442A-80A5-66CAD929EAD7}" srcOrd="1" destOrd="0" presId="urn:microsoft.com/office/officeart/2005/8/layout/list1"/>
    <dgm:cxn modelId="{2337820A-2093-40A4-819C-4536BBA0ADCE}" srcId="{44950158-47B4-40D8-9171-F0092B3F9C47}" destId="{8DA496FD-972B-40E0-A738-7239F67B6600}" srcOrd="2" destOrd="0" parTransId="{1DFEE81C-A9A8-4D5B-9A66-421BA5A1839C}" sibTransId="{7FC32292-EFF1-46E9-B363-933078BB054F}"/>
    <dgm:cxn modelId="{5C6BE94E-87ED-4799-843E-6CAFA45EE5CB}" type="presOf" srcId="{06FE4C88-210C-48CF-9AD8-C450C88EA814}" destId="{32CB008A-0A7B-4539-B2F4-A114C24ACC62}" srcOrd="0" destOrd="1" presId="urn:microsoft.com/office/officeart/2005/8/layout/list1"/>
    <dgm:cxn modelId="{0B98BF1B-8430-4AAB-8123-57B3664DFF65}" srcId="{BD592596-D5E7-4ECB-AB1F-768965A37578}" destId="{4EBD60C8-83F6-4AEE-B5CF-3C5876BC4C37}" srcOrd="0" destOrd="0" parTransId="{16A56E67-F47E-4D16-A18C-F0D5A323F4B5}" sibTransId="{A9395F61-BB38-4EF7-AB05-D5618BB3C06E}"/>
    <dgm:cxn modelId="{F3F5217A-417F-4156-8B61-437CDB15FD54}" type="presParOf" srcId="{FADF6E0C-6014-4EC2-84FE-A134DA17F758}" destId="{A9F4E841-44F7-4206-A611-6776ACB92FE6}" srcOrd="0" destOrd="0" presId="urn:microsoft.com/office/officeart/2005/8/layout/list1"/>
    <dgm:cxn modelId="{702E0B88-D3C3-47CD-B87B-DAD3163D5E57}" type="presParOf" srcId="{A9F4E841-44F7-4206-A611-6776ACB92FE6}" destId="{3D4021C0-B545-4115-A67E-E0B6AEAA8838}" srcOrd="0" destOrd="0" presId="urn:microsoft.com/office/officeart/2005/8/layout/list1"/>
    <dgm:cxn modelId="{4EEA70ED-E6CA-463B-990B-F3B099788F53}" type="presParOf" srcId="{A9F4E841-44F7-4206-A611-6776ACB92FE6}" destId="{D788DAB9-3BA7-442A-80A5-66CAD929EAD7}" srcOrd="1" destOrd="0" presId="urn:microsoft.com/office/officeart/2005/8/layout/list1"/>
    <dgm:cxn modelId="{FE049E61-5544-42A3-BC88-00979815A757}" type="presParOf" srcId="{FADF6E0C-6014-4EC2-84FE-A134DA17F758}" destId="{116DD8B1-7CD9-4C93-A066-028B9E45E698}" srcOrd="1" destOrd="0" presId="urn:microsoft.com/office/officeart/2005/8/layout/list1"/>
    <dgm:cxn modelId="{ED25497B-E1E8-4F5A-B93D-CE5AD2B8F1EF}" type="presParOf" srcId="{FADF6E0C-6014-4EC2-84FE-A134DA17F758}" destId="{32CB008A-0A7B-4539-B2F4-A114C24ACC62}" srcOrd="2" destOrd="0" presId="urn:microsoft.com/office/officeart/2005/8/layout/list1"/>
    <dgm:cxn modelId="{1EAB8994-E302-423F-B234-578E6390A3CF}" type="presParOf" srcId="{FADF6E0C-6014-4EC2-84FE-A134DA17F758}" destId="{F461C80F-75DE-4CC8-AA23-4CF6EF4A5FEB}" srcOrd="3" destOrd="0" presId="urn:microsoft.com/office/officeart/2005/8/layout/list1"/>
    <dgm:cxn modelId="{469424EB-D9DD-456F-BA48-99ACF97DC33D}" type="presParOf" srcId="{FADF6E0C-6014-4EC2-84FE-A134DA17F758}" destId="{C70BE776-51D3-485D-8E95-A2CB67863C5E}" srcOrd="4" destOrd="0" presId="urn:microsoft.com/office/officeart/2005/8/layout/list1"/>
    <dgm:cxn modelId="{B8EC7EDC-297F-4F34-AEF7-2D2FB56A51B1}" type="presParOf" srcId="{C70BE776-51D3-485D-8E95-A2CB67863C5E}" destId="{866F9FC0-D8E1-49B0-A8F8-C598796DCF7D}" srcOrd="0" destOrd="0" presId="urn:microsoft.com/office/officeart/2005/8/layout/list1"/>
    <dgm:cxn modelId="{C90D34EC-90F0-4ADE-B490-D50D0A593791}" type="presParOf" srcId="{C70BE776-51D3-485D-8E95-A2CB67863C5E}" destId="{8673DB4A-514D-428F-AA42-832D6AE396A9}" srcOrd="1" destOrd="0" presId="urn:microsoft.com/office/officeart/2005/8/layout/list1"/>
    <dgm:cxn modelId="{57BF5CB2-1C43-474D-991B-451A6F3558A7}" type="presParOf" srcId="{FADF6E0C-6014-4EC2-84FE-A134DA17F758}" destId="{AFC27A77-6FCE-48F9-89F7-373C0D61B40A}" srcOrd="5" destOrd="0" presId="urn:microsoft.com/office/officeart/2005/8/layout/list1"/>
    <dgm:cxn modelId="{EAB2C709-9D9D-42D8-93EF-794FBCFC4A91}" type="presParOf" srcId="{FADF6E0C-6014-4EC2-84FE-A134DA17F758}" destId="{957D11DB-B4D6-4EF6-A323-2EA367B79510}" srcOrd="6" destOrd="0" presId="urn:microsoft.com/office/officeart/2005/8/layout/list1"/>
    <dgm:cxn modelId="{F4CEFF04-75E4-459B-AC0E-8B74EB663F15}" type="presParOf" srcId="{FADF6E0C-6014-4EC2-84FE-A134DA17F758}" destId="{6438476D-4421-45EF-9C3B-57103C3D9A3C}" srcOrd="7" destOrd="0" presId="urn:microsoft.com/office/officeart/2005/8/layout/list1"/>
    <dgm:cxn modelId="{17BA7390-9CF8-416C-BFEC-2409FDF32574}" type="presParOf" srcId="{FADF6E0C-6014-4EC2-84FE-A134DA17F758}" destId="{AA42D5F4-92A1-4AD8-8D07-F30A0A7E9E18}" srcOrd="8" destOrd="0" presId="urn:microsoft.com/office/officeart/2005/8/layout/list1"/>
    <dgm:cxn modelId="{13377DAA-167A-4A24-A742-E229A6EAEA23}" type="presParOf" srcId="{AA42D5F4-92A1-4AD8-8D07-F30A0A7E9E18}" destId="{7B24871D-4B1A-48D0-987D-BCEA909BBE0A}" srcOrd="0" destOrd="0" presId="urn:microsoft.com/office/officeart/2005/8/layout/list1"/>
    <dgm:cxn modelId="{07010BF0-4ACA-4FFE-9DAA-9BB1A8537B6C}" type="presParOf" srcId="{AA42D5F4-92A1-4AD8-8D07-F30A0A7E9E18}" destId="{12C73C4B-C69F-4343-B1D3-2E40CC4FE019}" srcOrd="1" destOrd="0" presId="urn:microsoft.com/office/officeart/2005/8/layout/list1"/>
    <dgm:cxn modelId="{CE4B70A2-5375-4CA6-90FC-3DEAF96E4DB8}" type="presParOf" srcId="{FADF6E0C-6014-4EC2-84FE-A134DA17F758}" destId="{3DEB751A-318C-48C2-BE7B-9535937A5927}" srcOrd="9" destOrd="0" presId="urn:microsoft.com/office/officeart/2005/8/layout/list1"/>
    <dgm:cxn modelId="{0FF9E264-EDE2-4F74-97B2-1346618E8C61}" type="presParOf" srcId="{FADF6E0C-6014-4EC2-84FE-A134DA17F758}" destId="{4505BDAD-2D49-47DB-87E6-3D3E4124F74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3B381A-4B5D-4747-85FC-51BD6D49ACC9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42DBEC-808A-438E-98C7-E6F2C1898985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155 VOLÁME</a:t>
          </a:r>
          <a:endParaRPr lang="cs-CZ" dirty="0"/>
        </a:p>
      </dgm:t>
    </dgm:pt>
    <dgm:pt modelId="{5088C570-0249-4856-B9B3-233ABD62A7A1}" type="parTrans" cxnId="{F4F26C40-C266-4431-9FB1-6A5BB16E2DE9}">
      <dgm:prSet/>
      <dgm:spPr/>
      <dgm:t>
        <a:bodyPr/>
        <a:lstStyle/>
        <a:p>
          <a:endParaRPr lang="cs-CZ"/>
        </a:p>
      </dgm:t>
    </dgm:pt>
    <dgm:pt modelId="{106D0363-F466-402F-9E4F-0A0050993A9F}" type="sibTrans" cxnId="{F4F26C40-C266-4431-9FB1-6A5BB16E2DE9}">
      <dgm:prSet/>
      <dgm:spPr/>
      <dgm:t>
        <a:bodyPr/>
        <a:lstStyle/>
        <a:p>
          <a:endParaRPr lang="cs-CZ"/>
        </a:p>
      </dgm:t>
    </dgm:pt>
    <dgm:pt modelId="{683EF23A-3A20-4889-9F6D-A75E44D66853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pokud se jedná o první záchvat</a:t>
          </a:r>
          <a:endParaRPr lang="cs-CZ" dirty="0"/>
        </a:p>
      </dgm:t>
    </dgm:pt>
    <dgm:pt modelId="{5183558D-1C2C-457E-8526-DCA4A53BA13F}" type="parTrans" cxnId="{C143EC78-09E0-4D46-A0EE-2D7F82504DA7}">
      <dgm:prSet/>
      <dgm:spPr/>
      <dgm:t>
        <a:bodyPr/>
        <a:lstStyle/>
        <a:p>
          <a:endParaRPr lang="cs-CZ"/>
        </a:p>
      </dgm:t>
    </dgm:pt>
    <dgm:pt modelId="{9D556FB3-2AFB-4BF3-BBB4-EF24E4D27549}" type="sibTrans" cxnId="{C143EC78-09E0-4D46-A0EE-2D7F82504DA7}">
      <dgm:prSet/>
      <dgm:spPr/>
      <dgm:t>
        <a:bodyPr/>
        <a:lstStyle/>
        <a:p>
          <a:endParaRPr lang="cs-CZ"/>
        </a:p>
      </dgm:t>
    </dgm:pt>
    <dgm:pt modelId="{A82A489D-5CA3-4B4F-8591-136A3A54060C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jsou-li záchvaty opakované</a:t>
          </a:r>
          <a:endParaRPr lang="cs-CZ" dirty="0"/>
        </a:p>
      </dgm:t>
    </dgm:pt>
    <dgm:pt modelId="{44D1998F-E586-4549-9007-791EC3FD181C}" type="parTrans" cxnId="{3B7C8BD4-807F-46F1-8669-1FC60ADEB95D}">
      <dgm:prSet/>
      <dgm:spPr/>
      <dgm:t>
        <a:bodyPr/>
        <a:lstStyle/>
        <a:p>
          <a:endParaRPr lang="cs-CZ"/>
        </a:p>
      </dgm:t>
    </dgm:pt>
    <dgm:pt modelId="{849A1A81-9EF5-46BC-835C-789C2C67620B}" type="sibTrans" cxnId="{3B7C8BD4-807F-46F1-8669-1FC60ADEB95D}">
      <dgm:prSet/>
      <dgm:spPr/>
      <dgm:t>
        <a:bodyPr/>
        <a:lstStyle/>
        <a:p>
          <a:endParaRPr lang="cs-CZ"/>
        </a:p>
      </dgm:t>
    </dgm:pt>
    <dgm:pt modelId="{D86E2F07-0023-475A-BF2E-6D4EE691C78B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je-li záchvat delší než 5 minut</a:t>
          </a:r>
          <a:endParaRPr lang="cs-CZ" dirty="0"/>
        </a:p>
      </dgm:t>
    </dgm:pt>
    <dgm:pt modelId="{E353BCB0-5911-4F67-AA0F-8F3EC366C022}" type="parTrans" cxnId="{34A6FBDC-3065-427E-9622-5CE64B8F6A98}">
      <dgm:prSet/>
      <dgm:spPr/>
      <dgm:t>
        <a:bodyPr/>
        <a:lstStyle/>
        <a:p>
          <a:endParaRPr lang="cs-CZ"/>
        </a:p>
      </dgm:t>
    </dgm:pt>
    <dgm:pt modelId="{9569F6F7-D842-48AD-85E3-AED67EC367BB}" type="sibTrans" cxnId="{34A6FBDC-3065-427E-9622-5CE64B8F6A98}">
      <dgm:prSet/>
      <dgm:spPr/>
      <dgm:t>
        <a:bodyPr/>
        <a:lstStyle/>
        <a:p>
          <a:endParaRPr lang="cs-CZ"/>
        </a:p>
      </dgm:t>
    </dgm:pt>
    <dgm:pt modelId="{060AE44A-18B5-4A85-8A29-18DFFC07C00A}">
      <dgm:prSet/>
      <dgm:spPr/>
      <dgm:t>
        <a:bodyPr/>
        <a:lstStyle/>
        <a:p>
          <a:endParaRPr lang="cs-CZ"/>
        </a:p>
      </dgm:t>
    </dgm:pt>
    <dgm:pt modelId="{D1526AB9-DF6B-4F4C-B86D-DB6E0E3E2DE9}" type="parTrans" cxnId="{3993DC99-1585-404B-94F8-225946982235}">
      <dgm:prSet/>
      <dgm:spPr/>
      <dgm:t>
        <a:bodyPr/>
        <a:lstStyle/>
        <a:p>
          <a:endParaRPr lang="cs-CZ"/>
        </a:p>
      </dgm:t>
    </dgm:pt>
    <dgm:pt modelId="{CF3AC3C9-C8C0-449D-A188-F7E1C3AF7B54}" type="sibTrans" cxnId="{3993DC99-1585-404B-94F8-225946982235}">
      <dgm:prSet/>
      <dgm:spPr/>
      <dgm:t>
        <a:bodyPr/>
        <a:lstStyle/>
        <a:p>
          <a:endParaRPr lang="cs-CZ"/>
        </a:p>
      </dgm:t>
    </dgm:pt>
    <dgm:pt modelId="{5207287F-168A-4A89-AD82-7DD68334C9CD}">
      <dgm:prSet/>
      <dgm:spPr/>
      <dgm:t>
        <a:bodyPr/>
        <a:lstStyle/>
        <a:p>
          <a:endParaRPr lang="cs-CZ"/>
        </a:p>
      </dgm:t>
    </dgm:pt>
    <dgm:pt modelId="{C6E7E714-CEF9-4C71-815F-36B12587F4A6}" type="parTrans" cxnId="{1721AE68-3EEC-4005-A2DE-9C68E7138DFB}">
      <dgm:prSet/>
      <dgm:spPr/>
      <dgm:t>
        <a:bodyPr/>
        <a:lstStyle/>
        <a:p>
          <a:endParaRPr lang="cs-CZ"/>
        </a:p>
      </dgm:t>
    </dgm:pt>
    <dgm:pt modelId="{59D2BE32-B521-4B50-99B6-E248010749C0}" type="sibTrans" cxnId="{1721AE68-3EEC-4005-A2DE-9C68E7138DFB}">
      <dgm:prSet/>
      <dgm:spPr/>
      <dgm:t>
        <a:bodyPr/>
        <a:lstStyle/>
        <a:p>
          <a:endParaRPr lang="cs-CZ"/>
        </a:p>
      </dgm:t>
    </dgm:pt>
    <dgm:pt modelId="{C6BD02EC-E2CC-4332-BF90-EF1E490FE37F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jeli postižený v bezvědomí delší dobu</a:t>
          </a:r>
        </a:p>
      </dgm:t>
    </dgm:pt>
    <dgm:pt modelId="{0CCBB003-D710-4234-AAA5-42F1D9E99AD0}" type="parTrans" cxnId="{C0C4E3B9-79F7-4C94-9555-DF7E381BE4FB}">
      <dgm:prSet/>
      <dgm:spPr/>
      <dgm:t>
        <a:bodyPr/>
        <a:lstStyle/>
        <a:p>
          <a:endParaRPr lang="cs-CZ"/>
        </a:p>
      </dgm:t>
    </dgm:pt>
    <dgm:pt modelId="{7FDABF73-9F0C-443F-A071-12EE226D89FF}" type="sibTrans" cxnId="{C0C4E3B9-79F7-4C94-9555-DF7E381BE4FB}">
      <dgm:prSet/>
      <dgm:spPr/>
      <dgm:t>
        <a:bodyPr/>
        <a:lstStyle/>
        <a:p>
          <a:endParaRPr lang="cs-CZ"/>
        </a:p>
      </dgm:t>
    </dgm:pt>
    <dgm:pt modelId="{043BDB80-915D-4476-A450-83F49365263D}" type="pres">
      <dgm:prSet presAssocID="{6E3B381A-4B5D-4747-85FC-51BD6D49ACC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574755-F133-41AF-A117-D245305206F9}" type="pres">
      <dgm:prSet presAssocID="{1342DBEC-808A-438E-98C7-E6F2C1898985}" presName="centerShape" presStyleLbl="node0" presStyleIdx="0" presStyleCnt="1"/>
      <dgm:spPr/>
      <dgm:t>
        <a:bodyPr/>
        <a:lstStyle/>
        <a:p>
          <a:endParaRPr lang="cs-CZ"/>
        </a:p>
      </dgm:t>
    </dgm:pt>
    <dgm:pt modelId="{2FCB975C-0DD9-4D5A-8A7A-250ED7189EAC}" type="pres">
      <dgm:prSet presAssocID="{683EF23A-3A20-4889-9F6D-A75E44D6685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B0F506-274A-42B3-A7C3-6BF5769274F6}" type="pres">
      <dgm:prSet presAssocID="{683EF23A-3A20-4889-9F6D-A75E44D66853}" presName="dummy" presStyleCnt="0"/>
      <dgm:spPr/>
    </dgm:pt>
    <dgm:pt modelId="{7737F7FF-EC5A-4AAD-B9AD-AA05CF7ADD41}" type="pres">
      <dgm:prSet presAssocID="{9D556FB3-2AFB-4BF3-BBB4-EF24E4D27549}" presName="sibTrans" presStyleLbl="sibTrans2D1" presStyleIdx="0" presStyleCnt="4"/>
      <dgm:spPr/>
      <dgm:t>
        <a:bodyPr/>
        <a:lstStyle/>
        <a:p>
          <a:endParaRPr lang="cs-CZ"/>
        </a:p>
      </dgm:t>
    </dgm:pt>
    <dgm:pt modelId="{41875CF2-AEB0-4142-8239-41E29C257F04}" type="pres">
      <dgm:prSet presAssocID="{A82A489D-5CA3-4B4F-8591-136A3A54060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9830AB-E7D3-4759-A293-D4E55BD7E4B8}" type="pres">
      <dgm:prSet presAssocID="{A82A489D-5CA3-4B4F-8591-136A3A54060C}" presName="dummy" presStyleCnt="0"/>
      <dgm:spPr/>
    </dgm:pt>
    <dgm:pt modelId="{1332C45F-CF8B-470B-B42C-364E36F8446F}" type="pres">
      <dgm:prSet presAssocID="{849A1A81-9EF5-46BC-835C-789C2C67620B}" presName="sibTrans" presStyleLbl="sibTrans2D1" presStyleIdx="1" presStyleCnt="4"/>
      <dgm:spPr/>
      <dgm:t>
        <a:bodyPr/>
        <a:lstStyle/>
        <a:p>
          <a:endParaRPr lang="cs-CZ"/>
        </a:p>
      </dgm:t>
    </dgm:pt>
    <dgm:pt modelId="{2A0599DD-523F-442C-98E6-4136F3B3C5C7}" type="pres">
      <dgm:prSet presAssocID="{D86E2F07-0023-475A-BF2E-6D4EE691C78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C87BCF-96D5-4738-8101-AF7C81F2B4D0}" type="pres">
      <dgm:prSet presAssocID="{D86E2F07-0023-475A-BF2E-6D4EE691C78B}" presName="dummy" presStyleCnt="0"/>
      <dgm:spPr/>
    </dgm:pt>
    <dgm:pt modelId="{9AC4E8B7-F6E8-4CBA-A4E3-7D5D4E6307A7}" type="pres">
      <dgm:prSet presAssocID="{9569F6F7-D842-48AD-85E3-AED67EC367BB}" presName="sibTrans" presStyleLbl="sibTrans2D1" presStyleIdx="2" presStyleCnt="4"/>
      <dgm:spPr/>
      <dgm:t>
        <a:bodyPr/>
        <a:lstStyle/>
        <a:p>
          <a:endParaRPr lang="cs-CZ"/>
        </a:p>
      </dgm:t>
    </dgm:pt>
    <dgm:pt modelId="{06C3F6D5-B69E-45E0-8573-DCED9040C505}" type="pres">
      <dgm:prSet presAssocID="{C6BD02EC-E2CC-4332-BF90-EF1E490FE37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D9286-412E-4CEB-B0C1-7CC531644820}" type="pres">
      <dgm:prSet presAssocID="{C6BD02EC-E2CC-4332-BF90-EF1E490FE37F}" presName="dummy" presStyleCnt="0"/>
      <dgm:spPr/>
    </dgm:pt>
    <dgm:pt modelId="{4E697F52-A587-4F35-8A07-856C1A0BCCD7}" type="pres">
      <dgm:prSet presAssocID="{7FDABF73-9F0C-443F-A071-12EE226D89F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3B7C8BD4-807F-46F1-8669-1FC60ADEB95D}" srcId="{1342DBEC-808A-438E-98C7-E6F2C1898985}" destId="{A82A489D-5CA3-4B4F-8591-136A3A54060C}" srcOrd="1" destOrd="0" parTransId="{44D1998F-E586-4549-9007-791EC3FD181C}" sibTransId="{849A1A81-9EF5-46BC-835C-789C2C67620B}"/>
    <dgm:cxn modelId="{1721AE68-3EEC-4005-A2DE-9C68E7138DFB}" srcId="{6E3B381A-4B5D-4747-85FC-51BD6D49ACC9}" destId="{5207287F-168A-4A89-AD82-7DD68334C9CD}" srcOrd="2" destOrd="0" parTransId="{C6E7E714-CEF9-4C71-815F-36B12587F4A6}" sibTransId="{59D2BE32-B521-4B50-99B6-E248010749C0}"/>
    <dgm:cxn modelId="{C143EC78-09E0-4D46-A0EE-2D7F82504DA7}" srcId="{1342DBEC-808A-438E-98C7-E6F2C1898985}" destId="{683EF23A-3A20-4889-9F6D-A75E44D66853}" srcOrd="0" destOrd="0" parTransId="{5183558D-1C2C-457E-8526-DCA4A53BA13F}" sibTransId="{9D556FB3-2AFB-4BF3-BBB4-EF24E4D27549}"/>
    <dgm:cxn modelId="{AB35BC77-960E-470E-9605-A5FFEDFFC2F6}" type="presOf" srcId="{9569F6F7-D842-48AD-85E3-AED67EC367BB}" destId="{9AC4E8B7-F6E8-4CBA-A4E3-7D5D4E6307A7}" srcOrd="0" destOrd="0" presId="urn:microsoft.com/office/officeart/2005/8/layout/radial6"/>
    <dgm:cxn modelId="{34A6FBDC-3065-427E-9622-5CE64B8F6A98}" srcId="{1342DBEC-808A-438E-98C7-E6F2C1898985}" destId="{D86E2F07-0023-475A-BF2E-6D4EE691C78B}" srcOrd="2" destOrd="0" parTransId="{E353BCB0-5911-4F67-AA0F-8F3EC366C022}" sibTransId="{9569F6F7-D842-48AD-85E3-AED67EC367BB}"/>
    <dgm:cxn modelId="{C0C4E3B9-79F7-4C94-9555-DF7E381BE4FB}" srcId="{1342DBEC-808A-438E-98C7-E6F2C1898985}" destId="{C6BD02EC-E2CC-4332-BF90-EF1E490FE37F}" srcOrd="3" destOrd="0" parTransId="{0CCBB003-D710-4234-AAA5-42F1D9E99AD0}" sibTransId="{7FDABF73-9F0C-443F-A071-12EE226D89FF}"/>
    <dgm:cxn modelId="{D29BB793-4695-4B07-87B2-F3D9AD6923D6}" type="presOf" srcId="{D86E2F07-0023-475A-BF2E-6D4EE691C78B}" destId="{2A0599DD-523F-442C-98E6-4136F3B3C5C7}" srcOrd="0" destOrd="0" presId="urn:microsoft.com/office/officeart/2005/8/layout/radial6"/>
    <dgm:cxn modelId="{D5B61DBA-523F-4909-9A9E-1D650F631817}" type="presOf" srcId="{7FDABF73-9F0C-443F-A071-12EE226D89FF}" destId="{4E697F52-A587-4F35-8A07-856C1A0BCCD7}" srcOrd="0" destOrd="0" presId="urn:microsoft.com/office/officeart/2005/8/layout/radial6"/>
    <dgm:cxn modelId="{CE9AD6E2-70FC-4CE4-82CB-0DCC3E3F78BB}" type="presOf" srcId="{9D556FB3-2AFB-4BF3-BBB4-EF24E4D27549}" destId="{7737F7FF-EC5A-4AAD-B9AD-AA05CF7ADD41}" srcOrd="0" destOrd="0" presId="urn:microsoft.com/office/officeart/2005/8/layout/radial6"/>
    <dgm:cxn modelId="{3993DC99-1585-404B-94F8-225946982235}" srcId="{6E3B381A-4B5D-4747-85FC-51BD6D49ACC9}" destId="{060AE44A-18B5-4A85-8A29-18DFFC07C00A}" srcOrd="1" destOrd="0" parTransId="{D1526AB9-DF6B-4F4C-B86D-DB6E0E3E2DE9}" sibTransId="{CF3AC3C9-C8C0-449D-A188-F7E1C3AF7B54}"/>
    <dgm:cxn modelId="{EC0B62D3-C201-4B7B-8BCA-792B07B13C24}" type="presOf" srcId="{683EF23A-3A20-4889-9F6D-A75E44D66853}" destId="{2FCB975C-0DD9-4D5A-8A7A-250ED7189EAC}" srcOrd="0" destOrd="0" presId="urn:microsoft.com/office/officeart/2005/8/layout/radial6"/>
    <dgm:cxn modelId="{35AC163D-6B24-4007-B7C1-8F8ABD628B47}" type="presOf" srcId="{A82A489D-5CA3-4B4F-8591-136A3A54060C}" destId="{41875CF2-AEB0-4142-8239-41E29C257F04}" srcOrd="0" destOrd="0" presId="urn:microsoft.com/office/officeart/2005/8/layout/radial6"/>
    <dgm:cxn modelId="{865B5FBF-8C62-4CA0-BA2A-CC3A4E6C9B36}" type="presOf" srcId="{849A1A81-9EF5-46BC-835C-789C2C67620B}" destId="{1332C45F-CF8B-470B-B42C-364E36F8446F}" srcOrd="0" destOrd="0" presId="urn:microsoft.com/office/officeart/2005/8/layout/radial6"/>
    <dgm:cxn modelId="{F4F26C40-C266-4431-9FB1-6A5BB16E2DE9}" srcId="{6E3B381A-4B5D-4747-85FC-51BD6D49ACC9}" destId="{1342DBEC-808A-438E-98C7-E6F2C1898985}" srcOrd="0" destOrd="0" parTransId="{5088C570-0249-4856-B9B3-233ABD62A7A1}" sibTransId="{106D0363-F466-402F-9E4F-0A0050993A9F}"/>
    <dgm:cxn modelId="{821FE9F6-E4F6-460C-A1FD-DFEC1D6E6339}" type="presOf" srcId="{6E3B381A-4B5D-4747-85FC-51BD6D49ACC9}" destId="{043BDB80-915D-4476-A450-83F49365263D}" srcOrd="0" destOrd="0" presId="urn:microsoft.com/office/officeart/2005/8/layout/radial6"/>
    <dgm:cxn modelId="{92B62519-49A5-416A-B3E4-F9F14733F45A}" type="presOf" srcId="{1342DBEC-808A-438E-98C7-E6F2C1898985}" destId="{B6574755-F133-41AF-A117-D245305206F9}" srcOrd="0" destOrd="0" presId="urn:microsoft.com/office/officeart/2005/8/layout/radial6"/>
    <dgm:cxn modelId="{06823E49-4D30-411C-B47D-D954A7CFE6CB}" type="presOf" srcId="{C6BD02EC-E2CC-4332-BF90-EF1E490FE37F}" destId="{06C3F6D5-B69E-45E0-8573-DCED9040C505}" srcOrd="0" destOrd="0" presId="urn:microsoft.com/office/officeart/2005/8/layout/radial6"/>
    <dgm:cxn modelId="{151962D4-436B-49BD-AA93-5BBB849A9B17}" type="presParOf" srcId="{043BDB80-915D-4476-A450-83F49365263D}" destId="{B6574755-F133-41AF-A117-D245305206F9}" srcOrd="0" destOrd="0" presId="urn:microsoft.com/office/officeart/2005/8/layout/radial6"/>
    <dgm:cxn modelId="{63112C14-BD88-4858-8577-574C0A94F187}" type="presParOf" srcId="{043BDB80-915D-4476-A450-83F49365263D}" destId="{2FCB975C-0DD9-4D5A-8A7A-250ED7189EAC}" srcOrd="1" destOrd="0" presId="urn:microsoft.com/office/officeart/2005/8/layout/radial6"/>
    <dgm:cxn modelId="{B6892747-8245-424B-8FCE-E8A33CC9B51A}" type="presParOf" srcId="{043BDB80-915D-4476-A450-83F49365263D}" destId="{8DB0F506-274A-42B3-A7C3-6BF5769274F6}" srcOrd="2" destOrd="0" presId="urn:microsoft.com/office/officeart/2005/8/layout/radial6"/>
    <dgm:cxn modelId="{B99A6066-34ED-49B2-BBDE-F90F01569D01}" type="presParOf" srcId="{043BDB80-915D-4476-A450-83F49365263D}" destId="{7737F7FF-EC5A-4AAD-B9AD-AA05CF7ADD41}" srcOrd="3" destOrd="0" presId="urn:microsoft.com/office/officeart/2005/8/layout/radial6"/>
    <dgm:cxn modelId="{7B7E7DAF-D303-43FD-B2E4-3F1FCDA922A6}" type="presParOf" srcId="{043BDB80-915D-4476-A450-83F49365263D}" destId="{41875CF2-AEB0-4142-8239-41E29C257F04}" srcOrd="4" destOrd="0" presId="urn:microsoft.com/office/officeart/2005/8/layout/radial6"/>
    <dgm:cxn modelId="{6CAC4C06-E282-405F-A7C4-7F42D1816EB8}" type="presParOf" srcId="{043BDB80-915D-4476-A450-83F49365263D}" destId="{669830AB-E7D3-4759-A293-D4E55BD7E4B8}" srcOrd="5" destOrd="0" presId="urn:microsoft.com/office/officeart/2005/8/layout/radial6"/>
    <dgm:cxn modelId="{52F9F2A1-1CA4-4EDF-A3BB-4A6DE1ABCC7F}" type="presParOf" srcId="{043BDB80-915D-4476-A450-83F49365263D}" destId="{1332C45F-CF8B-470B-B42C-364E36F8446F}" srcOrd="6" destOrd="0" presId="urn:microsoft.com/office/officeart/2005/8/layout/radial6"/>
    <dgm:cxn modelId="{1A184C74-7996-45A8-944C-3884295A3EF6}" type="presParOf" srcId="{043BDB80-915D-4476-A450-83F49365263D}" destId="{2A0599DD-523F-442C-98E6-4136F3B3C5C7}" srcOrd="7" destOrd="0" presId="urn:microsoft.com/office/officeart/2005/8/layout/radial6"/>
    <dgm:cxn modelId="{6BAF7963-2DB6-497A-A1CE-5979919E881F}" type="presParOf" srcId="{043BDB80-915D-4476-A450-83F49365263D}" destId="{26C87BCF-96D5-4738-8101-AF7C81F2B4D0}" srcOrd="8" destOrd="0" presId="urn:microsoft.com/office/officeart/2005/8/layout/radial6"/>
    <dgm:cxn modelId="{FE0F8636-660D-4008-B26F-84C9AF0B41F6}" type="presParOf" srcId="{043BDB80-915D-4476-A450-83F49365263D}" destId="{9AC4E8B7-F6E8-4CBA-A4E3-7D5D4E6307A7}" srcOrd="9" destOrd="0" presId="urn:microsoft.com/office/officeart/2005/8/layout/radial6"/>
    <dgm:cxn modelId="{F379046F-330C-4DDE-932B-D662BB8438EE}" type="presParOf" srcId="{043BDB80-915D-4476-A450-83F49365263D}" destId="{06C3F6D5-B69E-45E0-8573-DCED9040C505}" srcOrd="10" destOrd="0" presId="urn:microsoft.com/office/officeart/2005/8/layout/radial6"/>
    <dgm:cxn modelId="{62ECF9EE-F92C-4975-B7A6-D882BCD8E805}" type="presParOf" srcId="{043BDB80-915D-4476-A450-83F49365263D}" destId="{C7FD9286-412E-4CEB-B0C1-7CC531644820}" srcOrd="11" destOrd="0" presId="urn:microsoft.com/office/officeart/2005/8/layout/radial6"/>
    <dgm:cxn modelId="{EE01C01C-1694-4357-8FAE-DCF04F6DC79D}" type="presParOf" srcId="{043BDB80-915D-4476-A450-83F49365263D}" destId="{4E697F52-A587-4F35-8A07-856C1A0BCCD7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B3827-8539-4A5F-9051-9C9ECABE190B}">
      <dsp:nvSpPr>
        <dsp:cNvPr id="0" name=""/>
        <dsp:cNvSpPr/>
      </dsp:nvSpPr>
      <dsp:spPr>
        <a:xfrm>
          <a:off x="1313830" y="236951"/>
          <a:ext cx="4702572" cy="1633141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5834B-E814-4639-A189-FED7F376ACE9}">
      <dsp:nvSpPr>
        <dsp:cNvPr id="0" name=""/>
        <dsp:cNvSpPr/>
      </dsp:nvSpPr>
      <dsp:spPr>
        <a:xfrm>
          <a:off x="3216732" y="4235960"/>
          <a:ext cx="911351" cy="583264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1C9E65-4288-437B-B104-5BD2D369D25F}">
      <dsp:nvSpPr>
        <dsp:cNvPr id="0" name=""/>
        <dsp:cNvSpPr/>
      </dsp:nvSpPr>
      <dsp:spPr>
        <a:xfrm>
          <a:off x="1485164" y="4702572"/>
          <a:ext cx="4374486" cy="1093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EPILEPTICKÉ ZÁCHVATY</a:t>
          </a:r>
          <a:endParaRPr lang="cs-CZ" sz="3200" kern="1200" dirty="0"/>
        </a:p>
      </dsp:txBody>
      <dsp:txXfrm>
        <a:off x="1485164" y="4702572"/>
        <a:ext cx="4374486" cy="1093621"/>
      </dsp:txXfrm>
    </dsp:sp>
    <dsp:sp modelId="{0D142A0C-EC16-481B-8E39-1010BF92BF6A}">
      <dsp:nvSpPr>
        <dsp:cNvPr id="0" name=""/>
        <dsp:cNvSpPr/>
      </dsp:nvSpPr>
      <dsp:spPr>
        <a:xfrm>
          <a:off x="3023525" y="1996223"/>
          <a:ext cx="1640432" cy="16404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mohou být náhlé a dramatické</a:t>
          </a:r>
        </a:p>
      </dsp:txBody>
      <dsp:txXfrm>
        <a:off x="3263761" y="2236459"/>
        <a:ext cx="1159960" cy="1159960"/>
      </dsp:txXfrm>
    </dsp:sp>
    <dsp:sp modelId="{A86F4FAB-8E7E-4C87-97F1-C48A21EF69F0}">
      <dsp:nvSpPr>
        <dsp:cNvPr id="0" name=""/>
        <dsp:cNvSpPr/>
      </dsp:nvSpPr>
      <dsp:spPr>
        <a:xfrm>
          <a:off x="1849705" y="765535"/>
          <a:ext cx="1640432" cy="16404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před záchvatem postižený může zaznamenat varovný signál </a:t>
          </a:r>
          <a:endParaRPr lang="cs-CZ" sz="1400" kern="1200" dirty="0"/>
        </a:p>
      </dsp:txBody>
      <dsp:txXfrm>
        <a:off x="2089941" y="1005771"/>
        <a:ext cx="1159960" cy="1159960"/>
      </dsp:txXfrm>
    </dsp:sp>
    <dsp:sp modelId="{8164FEAB-8BF8-4A04-A401-B3C844028424}">
      <dsp:nvSpPr>
        <dsp:cNvPr id="0" name=""/>
        <dsp:cNvSpPr/>
      </dsp:nvSpPr>
      <dsp:spPr>
        <a:xfrm>
          <a:off x="3526591" y="368914"/>
          <a:ext cx="1640432" cy="16404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jsou vyvolány poruchami mozkové činnosti</a:t>
          </a:r>
          <a:endParaRPr lang="cs-CZ" sz="1400" kern="1200" dirty="0"/>
        </a:p>
      </dsp:txBody>
      <dsp:txXfrm>
        <a:off x="3766827" y="609150"/>
        <a:ext cx="1159960" cy="1159960"/>
      </dsp:txXfrm>
    </dsp:sp>
    <dsp:sp modelId="{301D97C6-5BDA-418B-BFCC-31BF07B31B16}">
      <dsp:nvSpPr>
        <dsp:cNvPr id="0" name=""/>
        <dsp:cNvSpPr/>
      </dsp:nvSpPr>
      <dsp:spPr>
        <a:xfrm>
          <a:off x="1120624" y="36454"/>
          <a:ext cx="5103567" cy="4082853"/>
        </a:xfrm>
        <a:prstGeom prst="funnel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37E37-A96F-4396-B13B-52FCFE3BAF29}">
      <dsp:nvSpPr>
        <dsp:cNvPr id="0" name=""/>
        <dsp:cNvSpPr/>
      </dsp:nvSpPr>
      <dsp:spPr>
        <a:xfrm>
          <a:off x="985356" y="-26854"/>
          <a:ext cx="4749694" cy="4749694"/>
        </a:xfrm>
        <a:prstGeom prst="circularArrow">
          <a:avLst>
            <a:gd name="adj1" fmla="val 5544"/>
            <a:gd name="adj2" fmla="val 330680"/>
            <a:gd name="adj3" fmla="val 13799082"/>
            <a:gd name="adj4" fmla="val 17371887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93B2DC-EE36-4028-8805-E4C84BF0A178}">
      <dsp:nvSpPr>
        <dsp:cNvPr id="0" name=""/>
        <dsp:cNvSpPr/>
      </dsp:nvSpPr>
      <dsp:spPr>
        <a:xfrm>
          <a:off x="2259277" y="1646"/>
          <a:ext cx="2201852" cy="1100926"/>
        </a:xfrm>
        <a:prstGeom prst="round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obnovuje se dýchání</a:t>
          </a:r>
          <a:endParaRPr lang="cs-CZ" sz="2000" kern="1200" dirty="0"/>
        </a:p>
      </dsp:txBody>
      <dsp:txXfrm>
        <a:off x="2313020" y="55389"/>
        <a:ext cx="2094366" cy="993440"/>
      </dsp:txXfrm>
    </dsp:sp>
    <dsp:sp modelId="{7FFDA219-E8EA-4F1F-B3F0-435454E6F6B5}">
      <dsp:nvSpPr>
        <dsp:cNvPr id="0" name=""/>
        <dsp:cNvSpPr/>
      </dsp:nvSpPr>
      <dsp:spPr>
        <a:xfrm>
          <a:off x="4185600" y="1401202"/>
          <a:ext cx="2201852" cy="1100926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svaly se postupně uvolňují</a:t>
          </a:r>
          <a:endParaRPr lang="cs-CZ" sz="2000" kern="1200" dirty="0"/>
        </a:p>
      </dsp:txBody>
      <dsp:txXfrm>
        <a:off x="4239343" y="1454945"/>
        <a:ext cx="2094366" cy="993440"/>
      </dsp:txXfrm>
    </dsp:sp>
    <dsp:sp modelId="{3C17CD84-8FDB-4ADD-83A8-22DF90C809DB}">
      <dsp:nvSpPr>
        <dsp:cNvPr id="0" name=""/>
        <dsp:cNvSpPr/>
      </dsp:nvSpPr>
      <dsp:spPr>
        <a:xfrm>
          <a:off x="3449810" y="3665730"/>
          <a:ext cx="2201852" cy="1100926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postižený za pár minut nabude vědomí</a:t>
          </a:r>
          <a:endParaRPr lang="cs-CZ" sz="2000" kern="1200" dirty="0"/>
        </a:p>
      </dsp:txBody>
      <dsp:txXfrm>
        <a:off x="3503553" y="3719473"/>
        <a:ext cx="2094366" cy="993440"/>
      </dsp:txXfrm>
    </dsp:sp>
    <dsp:sp modelId="{82F6D35F-F988-4D49-B838-E293B002306F}">
      <dsp:nvSpPr>
        <dsp:cNvPr id="0" name=""/>
        <dsp:cNvSpPr/>
      </dsp:nvSpPr>
      <dsp:spPr>
        <a:xfrm>
          <a:off x="1068744" y="3665730"/>
          <a:ext cx="2201852" cy="1100926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jeho chování může být zvláštní</a:t>
          </a:r>
          <a:endParaRPr lang="cs-CZ" sz="2000" kern="1200" dirty="0"/>
        </a:p>
      </dsp:txBody>
      <dsp:txXfrm>
        <a:off x="1122487" y="3719473"/>
        <a:ext cx="2094366" cy="993440"/>
      </dsp:txXfrm>
    </dsp:sp>
    <dsp:sp modelId="{6D2132CE-4C39-4F1E-8D89-89F91FD8AC11}">
      <dsp:nvSpPr>
        <dsp:cNvPr id="0" name=""/>
        <dsp:cNvSpPr/>
      </dsp:nvSpPr>
      <dsp:spPr>
        <a:xfrm>
          <a:off x="332954" y="1401202"/>
          <a:ext cx="2201852" cy="1100926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může se cítit unavený</a:t>
          </a:r>
          <a:endParaRPr lang="cs-CZ" sz="2000" kern="1200" dirty="0"/>
        </a:p>
      </dsp:txBody>
      <dsp:txXfrm>
        <a:off x="386697" y="1454945"/>
        <a:ext cx="2094366" cy="9934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B008A-0A7B-4539-B2F4-A114C24ACC62}">
      <dsp:nvSpPr>
        <dsp:cNvPr id="0" name=""/>
        <dsp:cNvSpPr/>
      </dsp:nvSpPr>
      <dsp:spPr>
        <a:xfrm>
          <a:off x="0" y="309705"/>
          <a:ext cx="7488832" cy="1552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1217" tIns="354076" rIns="5812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snažíme se zmírnit pád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odstraníme z jeho okolí vše, co by mohlo být nebezpečné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případné přihlížející pošleme pryč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 postiženým nehýbeme ani mu nebráníme silou v pohybu</a:t>
          </a:r>
          <a:endParaRPr lang="cs-CZ" sz="1700" kern="1200" dirty="0"/>
        </a:p>
      </dsp:txBody>
      <dsp:txXfrm>
        <a:off x="0" y="309705"/>
        <a:ext cx="7488832" cy="1552950"/>
      </dsp:txXfrm>
    </dsp:sp>
    <dsp:sp modelId="{D788DAB9-3BA7-442A-80A5-66CAD929EAD7}">
      <dsp:nvSpPr>
        <dsp:cNvPr id="0" name=""/>
        <dsp:cNvSpPr/>
      </dsp:nvSpPr>
      <dsp:spPr>
        <a:xfrm>
          <a:off x="374441" y="58785"/>
          <a:ext cx="5242182" cy="50184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postiženého chráníme před poraněním</a:t>
          </a:r>
          <a:endParaRPr lang="cs-CZ" sz="1700" kern="1200" dirty="0"/>
        </a:p>
      </dsp:txBody>
      <dsp:txXfrm>
        <a:off x="398939" y="83283"/>
        <a:ext cx="5193186" cy="452844"/>
      </dsp:txXfrm>
    </dsp:sp>
    <dsp:sp modelId="{957D11DB-B4D6-4EF6-A323-2EA367B79510}">
      <dsp:nvSpPr>
        <dsp:cNvPr id="0" name=""/>
        <dsp:cNvSpPr/>
      </dsp:nvSpPr>
      <dsp:spPr>
        <a:xfrm>
          <a:off x="0" y="2205375"/>
          <a:ext cx="7488832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1217" tIns="354076" rIns="5812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v případě potřeby poskytneme umělé dýchání a masáž srdce</a:t>
          </a:r>
          <a:endParaRPr lang="cs-CZ" sz="1700" kern="1200" dirty="0"/>
        </a:p>
      </dsp:txBody>
      <dsp:txXfrm>
        <a:off x="0" y="2205375"/>
        <a:ext cx="7488832" cy="722925"/>
      </dsp:txXfrm>
    </dsp:sp>
    <dsp:sp modelId="{8673DB4A-514D-428F-AA42-832D6AE396A9}">
      <dsp:nvSpPr>
        <dsp:cNvPr id="0" name=""/>
        <dsp:cNvSpPr/>
      </dsp:nvSpPr>
      <dsp:spPr>
        <a:xfrm>
          <a:off x="374441" y="1954455"/>
          <a:ext cx="5242182" cy="501840"/>
        </a:xfrm>
        <a:prstGeom prst="round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uvolníme dýchací cesty a hlídáme jejich průchodnost</a:t>
          </a:r>
          <a:endParaRPr lang="cs-CZ" sz="1700" kern="1200" dirty="0"/>
        </a:p>
      </dsp:txBody>
      <dsp:txXfrm>
        <a:off x="398939" y="1978953"/>
        <a:ext cx="5193186" cy="452844"/>
      </dsp:txXfrm>
    </dsp:sp>
    <dsp:sp modelId="{4505BDAD-2D49-47DB-87E6-3D3E4124F741}">
      <dsp:nvSpPr>
        <dsp:cNvPr id="0" name=""/>
        <dsp:cNvSpPr/>
      </dsp:nvSpPr>
      <dsp:spPr>
        <a:xfrm>
          <a:off x="0" y="3271020"/>
          <a:ext cx="7488832" cy="9906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1217" tIns="354076" rIns="5812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zaznamenáme čas trvání záchvatu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postiženého položíme do euro polohy</a:t>
          </a:r>
          <a:endParaRPr lang="cs-CZ" sz="1700" kern="1200" dirty="0"/>
        </a:p>
      </dsp:txBody>
      <dsp:txXfrm>
        <a:off x="0" y="3271020"/>
        <a:ext cx="7488832" cy="990675"/>
      </dsp:txXfrm>
    </dsp:sp>
    <dsp:sp modelId="{12C73C4B-C69F-4343-B1D3-2E40CC4FE019}">
      <dsp:nvSpPr>
        <dsp:cNvPr id="0" name=""/>
        <dsp:cNvSpPr/>
      </dsp:nvSpPr>
      <dsp:spPr>
        <a:xfrm>
          <a:off x="374441" y="3020100"/>
          <a:ext cx="5242182" cy="501840"/>
        </a:xfrm>
        <a:prstGeom prst="roundRect">
          <a:avLst/>
        </a:prstGeom>
        <a:solidFill>
          <a:schemeClr val="bg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sledujeme vitální funkce</a:t>
          </a:r>
          <a:endParaRPr lang="cs-CZ" sz="1700" kern="1200" dirty="0"/>
        </a:p>
      </dsp:txBody>
      <dsp:txXfrm>
        <a:off x="398939" y="3044598"/>
        <a:ext cx="5193186" cy="4528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697F52-A587-4F35-8A07-856C1A0BCCD7}">
      <dsp:nvSpPr>
        <dsp:cNvPr id="0" name=""/>
        <dsp:cNvSpPr/>
      </dsp:nvSpPr>
      <dsp:spPr>
        <a:xfrm>
          <a:off x="1955447" y="623299"/>
          <a:ext cx="4154001" cy="4154001"/>
        </a:xfrm>
        <a:prstGeom prst="blockArc">
          <a:avLst>
            <a:gd name="adj1" fmla="val 10800000"/>
            <a:gd name="adj2" fmla="val 162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C4E8B7-F6E8-4CBA-A4E3-7D5D4E6307A7}">
      <dsp:nvSpPr>
        <dsp:cNvPr id="0" name=""/>
        <dsp:cNvSpPr/>
      </dsp:nvSpPr>
      <dsp:spPr>
        <a:xfrm>
          <a:off x="1955447" y="623299"/>
          <a:ext cx="4154001" cy="4154001"/>
        </a:xfrm>
        <a:prstGeom prst="blockArc">
          <a:avLst>
            <a:gd name="adj1" fmla="val 5400000"/>
            <a:gd name="adj2" fmla="val 108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2C45F-CF8B-470B-B42C-364E36F8446F}">
      <dsp:nvSpPr>
        <dsp:cNvPr id="0" name=""/>
        <dsp:cNvSpPr/>
      </dsp:nvSpPr>
      <dsp:spPr>
        <a:xfrm>
          <a:off x="1955447" y="623299"/>
          <a:ext cx="4154001" cy="4154001"/>
        </a:xfrm>
        <a:prstGeom prst="blockArc">
          <a:avLst>
            <a:gd name="adj1" fmla="val 0"/>
            <a:gd name="adj2" fmla="val 54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7F7FF-EC5A-4AAD-B9AD-AA05CF7ADD41}">
      <dsp:nvSpPr>
        <dsp:cNvPr id="0" name=""/>
        <dsp:cNvSpPr/>
      </dsp:nvSpPr>
      <dsp:spPr>
        <a:xfrm>
          <a:off x="1955447" y="623299"/>
          <a:ext cx="4154001" cy="4154001"/>
        </a:xfrm>
        <a:prstGeom prst="blockArc">
          <a:avLst>
            <a:gd name="adj1" fmla="val 16200000"/>
            <a:gd name="adj2" fmla="val 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74755-F133-41AF-A117-D245305206F9}">
      <dsp:nvSpPr>
        <dsp:cNvPr id="0" name=""/>
        <dsp:cNvSpPr/>
      </dsp:nvSpPr>
      <dsp:spPr>
        <a:xfrm>
          <a:off x="3075529" y="1743381"/>
          <a:ext cx="1913837" cy="191383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155 VOLÁME</a:t>
          </a:r>
          <a:endParaRPr lang="cs-CZ" sz="2800" kern="1200" dirty="0"/>
        </a:p>
      </dsp:txBody>
      <dsp:txXfrm>
        <a:off x="3355804" y="2023656"/>
        <a:ext cx="1353287" cy="1353287"/>
      </dsp:txXfrm>
    </dsp:sp>
    <dsp:sp modelId="{2FCB975C-0DD9-4D5A-8A7A-250ED7189EAC}">
      <dsp:nvSpPr>
        <dsp:cNvPr id="0" name=""/>
        <dsp:cNvSpPr/>
      </dsp:nvSpPr>
      <dsp:spPr>
        <a:xfrm>
          <a:off x="3362604" y="1684"/>
          <a:ext cx="1339686" cy="1339686"/>
        </a:xfrm>
        <a:prstGeom prst="ellipse">
          <a:avLst/>
        </a:prstGeom>
        <a:gradFill rotWithShape="1">
          <a:gsLst>
            <a:gs pos="0">
              <a:schemeClr val="dk1">
                <a:tint val="50000"/>
                <a:satMod val="300000"/>
              </a:schemeClr>
            </a:gs>
            <a:gs pos="35000">
              <a:schemeClr val="dk1">
                <a:tint val="37000"/>
                <a:satMod val="300000"/>
              </a:schemeClr>
            </a:gs>
            <a:gs pos="100000">
              <a:schemeClr val="dk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pokud se jedná o první záchvat</a:t>
          </a:r>
          <a:endParaRPr lang="cs-CZ" sz="1500" kern="1200" dirty="0"/>
        </a:p>
      </dsp:txBody>
      <dsp:txXfrm>
        <a:off x="3558796" y="197876"/>
        <a:ext cx="947302" cy="947302"/>
      </dsp:txXfrm>
    </dsp:sp>
    <dsp:sp modelId="{41875CF2-AEB0-4142-8239-41E29C257F04}">
      <dsp:nvSpPr>
        <dsp:cNvPr id="0" name=""/>
        <dsp:cNvSpPr/>
      </dsp:nvSpPr>
      <dsp:spPr>
        <a:xfrm>
          <a:off x="5391376" y="2030456"/>
          <a:ext cx="1339686" cy="1339686"/>
        </a:xfrm>
        <a:prstGeom prst="ellipse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jsou-li záchvaty opakované</a:t>
          </a:r>
          <a:endParaRPr lang="cs-CZ" sz="1500" kern="1200" dirty="0"/>
        </a:p>
      </dsp:txBody>
      <dsp:txXfrm>
        <a:off x="5587568" y="2226648"/>
        <a:ext cx="947302" cy="947302"/>
      </dsp:txXfrm>
    </dsp:sp>
    <dsp:sp modelId="{2A0599DD-523F-442C-98E6-4136F3B3C5C7}">
      <dsp:nvSpPr>
        <dsp:cNvPr id="0" name=""/>
        <dsp:cNvSpPr/>
      </dsp:nvSpPr>
      <dsp:spPr>
        <a:xfrm>
          <a:off x="3362604" y="4059228"/>
          <a:ext cx="1339686" cy="1339686"/>
        </a:xfrm>
        <a:prstGeom prst="ellips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je-li záchvat delší než 5 minut</a:t>
          </a:r>
          <a:endParaRPr lang="cs-CZ" sz="1500" kern="1200" dirty="0"/>
        </a:p>
      </dsp:txBody>
      <dsp:txXfrm>
        <a:off x="3558796" y="4255420"/>
        <a:ext cx="947302" cy="947302"/>
      </dsp:txXfrm>
    </dsp:sp>
    <dsp:sp modelId="{06C3F6D5-B69E-45E0-8573-DCED9040C505}">
      <dsp:nvSpPr>
        <dsp:cNvPr id="0" name=""/>
        <dsp:cNvSpPr/>
      </dsp:nvSpPr>
      <dsp:spPr>
        <a:xfrm>
          <a:off x="1333832" y="2030456"/>
          <a:ext cx="1339686" cy="1339686"/>
        </a:xfrm>
        <a:prstGeom prst="ellipse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jeli postižený v bezvědomí delší dobu</a:t>
          </a:r>
        </a:p>
      </dsp:txBody>
      <dsp:txXfrm>
        <a:off x="1530024" y="2226648"/>
        <a:ext cx="947302" cy="947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9A5D3-35AF-4966-80B2-BDA8D4C14FDF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D24ED-66F3-47F8-8631-96EF6014A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EPILEPSIE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10.  03.  </a:t>
            </a:r>
            <a:r>
              <a:rPr lang="cs-CZ" sz="560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50_RP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aktivity:</a:t>
            </a:r>
            <a:r>
              <a:rPr lang="cs-CZ" sz="1800" dirty="0" smtClean="0"/>
              <a:t> 10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 k doplnění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EPILEPSIE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899592" y="620688"/>
          <a:ext cx="7344816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postižený upadne do bezvědomí</a:t>
            </a:r>
          </a:p>
          <a:p>
            <a:r>
              <a:rPr lang="cs-CZ" dirty="0" smtClean="0"/>
              <a:t>ztuhne, propne se v zádech</a:t>
            </a:r>
          </a:p>
          <a:p>
            <a:r>
              <a:rPr lang="cs-CZ" dirty="0" smtClean="0"/>
              <a:t>objeví se křečovité pohyby</a:t>
            </a:r>
          </a:p>
          <a:p>
            <a:r>
              <a:rPr lang="cs-CZ" dirty="0" smtClean="0"/>
              <a:t>z úst mohou vycházet sliny</a:t>
            </a:r>
          </a:p>
          <a:p>
            <a:r>
              <a:rPr lang="cs-CZ" dirty="0" smtClean="0"/>
              <a:t>může dojít k pomočení nebo i k pokálení</a:t>
            </a:r>
          </a:p>
          <a:p>
            <a:r>
              <a:rPr lang="cs-CZ" dirty="0" smtClean="0"/>
              <a:t>dýchání hlučné nebo může i dojít i k zástavě dechu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 ZÁCHVATU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76475"/>
            <a:ext cx="8229600" cy="3849688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899592" y="1397000"/>
          <a:ext cx="6720408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POMOC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755576" y="1556792"/>
          <a:ext cx="7488832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836712"/>
          <a:ext cx="8064896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177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 </vt:lpstr>
      <vt:lpstr>První pomoc</vt:lpstr>
      <vt:lpstr>Prezentace aplikace PowerPoint</vt:lpstr>
      <vt:lpstr>PŘÍZNAKY</vt:lpstr>
      <vt:lpstr>PO ZÁCHVATU</vt:lpstr>
      <vt:lpstr>1. POMOC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19</cp:revision>
  <dcterms:created xsi:type="dcterms:W3CDTF">2013-05-09T19:51:19Z</dcterms:created>
  <dcterms:modified xsi:type="dcterms:W3CDTF">2013-06-04T10:13:09Z</dcterms:modified>
</cp:coreProperties>
</file>