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64" r:id="rId5"/>
    <p:sldId id="257" r:id="rId6"/>
    <p:sldId id="258" r:id="rId7"/>
    <p:sldId id="259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878AC-47DE-4F31-A880-A47D247B014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0E6C98C-C23E-4016-BA86-26DAE0DD3A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878AC-47DE-4F31-A880-A47D247B014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0E6C98C-C23E-4016-BA86-26DAE0DD3A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878AC-47DE-4F31-A880-A47D247B014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6C98C-C23E-4016-BA86-26DAE0DD3A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878AC-47DE-4F31-A880-A47D247B014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6C98C-C23E-4016-BA86-26DAE0DD3A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878AC-47DE-4F31-A880-A47D247B014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0E6C98C-C23E-4016-BA86-26DAE0DD3A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878AC-47DE-4F31-A880-A47D247B014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6C98C-C23E-4016-BA86-26DAE0DD3A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878AC-47DE-4F31-A880-A47D247B014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6C98C-C23E-4016-BA86-26DAE0DD3A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878AC-47DE-4F31-A880-A47D247B014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6C98C-C23E-4016-BA86-26DAE0DD3A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878AC-47DE-4F31-A880-A47D247B014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6C98C-C23E-4016-BA86-26DAE0DD3A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878AC-47DE-4F31-A880-A47D247B014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6C98C-C23E-4016-BA86-26DAE0DD3A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878AC-47DE-4F31-A880-A47D247B014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6C98C-C23E-4016-BA86-26DAE0DD3A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5E878AC-47DE-4F31-A880-A47D247B014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0E6C98C-C23E-4016-BA86-26DAE0DD3A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zoom dir="in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5600" b="1" dirty="0"/>
              <a:t>ZÁKLADNÍ ŠKOLA SLOVAN, KROMĚŘÍŽ, PŘÍSPĚVKOVÁ ORGANIZACE</a:t>
            </a:r>
            <a:endParaRPr lang="cs-CZ" sz="5600" dirty="0"/>
          </a:p>
          <a:p>
            <a:pPr>
              <a:buNone/>
            </a:pPr>
            <a:r>
              <a:rPr lang="cs-CZ" sz="5600" b="1" dirty="0"/>
              <a:t>ZEYEROVA 3354, 767 01 KROMĚŘÍŽ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projekt v rámci vzdělávacího programu</a:t>
            </a:r>
          </a:p>
          <a:p>
            <a:pPr>
              <a:buNone/>
            </a:pPr>
            <a:r>
              <a:rPr lang="cs-CZ" sz="5600" dirty="0"/>
              <a:t>VZDĚLÁNÍ PRO KONKURENCESCHOPNOST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ŠABLONA ČÍSLO: III/2</a:t>
            </a:r>
          </a:p>
          <a:p>
            <a:pPr>
              <a:buNone/>
            </a:pPr>
            <a:r>
              <a:rPr lang="cs-CZ" sz="5600" dirty="0"/>
              <a:t>NÁZEV:  INOVACE A ZKVALITNĚNÍ VÝUKY PROSTŘEDNICTVÍM ICT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PŘEDMĚT:  </a:t>
            </a:r>
            <a:r>
              <a:rPr lang="cs-CZ" sz="5600" dirty="0" smtClean="0"/>
              <a:t>PŘÍRODOPIS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ROČNÍK:  </a:t>
            </a:r>
            <a:r>
              <a:rPr lang="cs-CZ" sz="5600" dirty="0" smtClean="0"/>
              <a:t>VIII.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TÉMA</a:t>
            </a:r>
            <a:r>
              <a:rPr lang="cs-CZ" sz="5600" dirty="0" smtClean="0"/>
              <a:t>: PRVNÍ POMOC - DUŠENÍ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AUTOR: MGR. RADKA PETŘÍKOVÁ</a:t>
            </a:r>
          </a:p>
          <a:p>
            <a:pPr>
              <a:buNone/>
            </a:pPr>
            <a:r>
              <a:rPr lang="cs-CZ" sz="5600" dirty="0"/>
              <a:t>DATUM VYTVOŘENÍ: </a:t>
            </a:r>
            <a:r>
              <a:rPr lang="cs-CZ" sz="5600" dirty="0" smtClean="0"/>
              <a:t>20.  01.  </a:t>
            </a:r>
            <a:r>
              <a:rPr lang="cs-CZ" sz="5600" smtClean="0"/>
              <a:t>2013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 53_RP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72604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8. ročníku a pro žáky navštěvující zdravotnický kroužek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potřeby:</a:t>
            </a:r>
            <a:r>
              <a:rPr lang="cs-CZ" sz="1800" dirty="0" smtClean="0"/>
              <a:t> žádné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 </a:t>
            </a:r>
            <a:r>
              <a:rPr lang="cs-CZ" sz="1800" dirty="0" smtClean="0"/>
              <a:t> 15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</a:t>
            </a:r>
            <a:r>
              <a:rPr lang="cs-CZ" sz="1800" dirty="0" smtClean="0"/>
              <a:t>: vhodné pro výklad, k doplnění a prohloubení učiva 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První pomoc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DUŠENÍ</a:t>
            </a:r>
            <a:endParaRPr lang="cs-CZ" dirty="0"/>
          </a:p>
        </p:txBody>
      </p:sp>
    </p:spTree>
  </p:cSld>
  <p:clrMapOvr>
    <a:masterClrMapping/>
  </p:clrMapOvr>
  <p:transition>
    <p:zoom dir="in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ztížené mluvení nebo není postižený schopen mluvit vůbec</a:t>
            </a:r>
          </a:p>
          <a:p>
            <a:r>
              <a:rPr lang="cs-CZ" dirty="0" smtClean="0"/>
              <a:t>dýchání povrchní, abnormální dechové zvuky</a:t>
            </a:r>
          </a:p>
          <a:p>
            <a:r>
              <a:rPr lang="cs-CZ" dirty="0" smtClean="0"/>
              <a:t>kašel</a:t>
            </a:r>
          </a:p>
          <a:p>
            <a:r>
              <a:rPr lang="cs-CZ" dirty="0" smtClean="0"/>
              <a:t>pocit úzkosti</a:t>
            </a:r>
          </a:p>
          <a:p>
            <a:endParaRPr lang="cs-CZ" dirty="0" smtClean="0"/>
          </a:p>
          <a:p>
            <a:r>
              <a:rPr lang="cs-CZ" dirty="0" smtClean="0"/>
              <a:t>při úplné obstrukci může dojít až ke ztrátě vědomí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DUŠENÍ U KOJENCE</a:t>
            </a:r>
            <a:br>
              <a:rPr lang="cs-CZ" dirty="0" smtClean="0"/>
            </a:br>
            <a:r>
              <a:rPr lang="cs-CZ" dirty="0" smtClean="0"/>
              <a:t>1. pomoc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zkontrolujeme ústa</a:t>
            </a:r>
          </a:p>
          <a:p>
            <a:r>
              <a:rPr lang="cs-CZ" dirty="0" smtClean="0"/>
              <a:t>dítě si položíme na předloktí obličejem dolů, hlavička je níž než tělíčko</a:t>
            </a:r>
          </a:p>
          <a:p>
            <a:r>
              <a:rPr lang="cs-CZ" dirty="0" smtClean="0"/>
              <a:t>5 x udeříme dlaní mezi lopatky a znovu zkontrolujeme ústa</a:t>
            </a:r>
          </a:p>
          <a:p>
            <a:r>
              <a:rPr lang="cs-CZ" dirty="0" smtClean="0"/>
              <a:t>přetrvává-li dušení, dítě si obrátíme obličejem nahoru a stlačíme prsty hrudníček dítěte směrem k hlavičce </a:t>
            </a:r>
          </a:p>
          <a:p>
            <a:r>
              <a:rPr lang="cs-CZ" dirty="0" smtClean="0"/>
              <a:t>opět kontrolujeme ústní dutinu</a:t>
            </a:r>
          </a:p>
          <a:p>
            <a:r>
              <a:rPr lang="cs-CZ" dirty="0" smtClean="0"/>
              <a:t>celý cyklus opakujeme 3 krát, pak voláme RZP</a:t>
            </a:r>
          </a:p>
          <a:p>
            <a:r>
              <a:rPr lang="cs-CZ" dirty="0" smtClean="0"/>
              <a:t>vše opakujeme do příjezdu záchranky</a:t>
            </a:r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DUŠENÍ U DÍTĚTE</a:t>
            </a:r>
            <a:br>
              <a:rPr lang="cs-CZ" dirty="0" smtClean="0"/>
            </a:br>
            <a:r>
              <a:rPr lang="cs-CZ" dirty="0" smtClean="0"/>
              <a:t>1. pomoc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dítě předkloníme a jednou rukou ho až 5x silně udeříme do zad mezi lopatky</a:t>
            </a:r>
          </a:p>
          <a:p>
            <a:r>
              <a:rPr lang="cs-CZ" dirty="0" smtClean="0"/>
              <a:t>pokud se dítě stále dusí, postavíme se za něho, sevřeme jednu ruku v pěst, položíme ji na konec hrudní kosti dítěte a za pomoci druhé ruky až 5x stlačíme hrudník dítěte</a:t>
            </a:r>
          </a:p>
          <a:p>
            <a:r>
              <a:rPr lang="cs-CZ" dirty="0" smtClean="0"/>
              <a:t>pokud ani to nepomůže, stlačíme až 5x nadbřišek dítěte ( pěst položíme mezi dolní část hrudní kosti a pupek)</a:t>
            </a:r>
          </a:p>
          <a:p>
            <a:r>
              <a:rPr lang="cs-CZ" dirty="0" smtClean="0"/>
              <a:t>po každém kroku kontrolujeme ústa dítěte</a:t>
            </a:r>
          </a:p>
          <a:p>
            <a:r>
              <a:rPr lang="cs-CZ" dirty="0" smtClean="0"/>
              <a:t>cyklus opakujeme 3x, pak voláme záchranku, to celé opakujeme až do jejího příjezdu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DUŠENÍ U DOSPĚLÉHO</a:t>
            </a:r>
            <a:br>
              <a:rPr lang="cs-CZ" dirty="0" smtClean="0"/>
            </a:br>
            <a:r>
              <a:rPr lang="cs-CZ" dirty="0" smtClean="0"/>
              <a:t>1. pomoc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pokud kašlání nepomáhá, postiženého předkloníme a jednou rukou ho až 5x silně udeříme mezi lopatky</a:t>
            </a:r>
          </a:p>
          <a:p>
            <a:r>
              <a:rPr lang="cs-CZ" dirty="0" smtClean="0"/>
              <a:t>pokud dušení přetrvává postavíme se za postiženého, obejmeme ho zezadu oběma rukama a až 5x stlačíme nadbřišek</a:t>
            </a:r>
          </a:p>
          <a:p>
            <a:r>
              <a:rPr lang="cs-CZ" dirty="0" smtClean="0"/>
              <a:t>cyklus opakujeme 3x, pak voláme záchranku, to celé opakujeme až do jejího příjezdu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zoom dir="in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odpověď?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683568" y="2060848"/>
            <a:ext cx="3312368" cy="266429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0070C0"/>
                </a:solidFill>
              </a:rPr>
              <a:t>V čem se liší poskytnutí první pomoci při dušení u malého dítěte a dospělého?</a:t>
            </a:r>
          </a:p>
        </p:txBody>
      </p:sp>
      <p:sp>
        <p:nvSpPr>
          <p:cNvPr id="9" name="Obláček 8"/>
          <p:cNvSpPr/>
          <p:nvPr/>
        </p:nvSpPr>
        <p:spPr>
          <a:xfrm>
            <a:off x="5508104" y="1268760"/>
            <a:ext cx="2376264" cy="252028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Kolik úderů do zad bychom měli provést?</a:t>
            </a:r>
          </a:p>
        </p:txBody>
      </p:sp>
      <p:sp>
        <p:nvSpPr>
          <p:cNvPr id="10" name="Obláček 9"/>
          <p:cNvSpPr/>
          <p:nvPr/>
        </p:nvSpPr>
        <p:spPr>
          <a:xfrm>
            <a:off x="3347864" y="4941168"/>
            <a:ext cx="4320480" cy="147674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Jaké jsou příznaky dušení?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zoom dir="in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178</TotalTime>
  <Words>275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Anotace </vt:lpstr>
      <vt:lpstr>První pomoc </vt:lpstr>
      <vt:lpstr>PŘÍZNAKY</vt:lpstr>
      <vt:lpstr>DUŠENÍ U KOJENCE 1. pomoc</vt:lpstr>
      <vt:lpstr>DUŠENÍ U DÍTĚTE 1. pomoc</vt:lpstr>
      <vt:lpstr>DUŠENÍ U DOSPĚLÉHO 1. pomoc</vt:lpstr>
      <vt:lpstr>Znáš odpověď?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</dc:title>
  <dc:creator>uzivatel</dc:creator>
  <cp:lastModifiedBy>H Koláčková</cp:lastModifiedBy>
  <cp:revision>23</cp:revision>
  <dcterms:created xsi:type="dcterms:W3CDTF">2013-05-09T19:45:52Z</dcterms:created>
  <dcterms:modified xsi:type="dcterms:W3CDTF">2013-06-04T10:15:52Z</dcterms:modified>
</cp:coreProperties>
</file>