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4" r:id="rId3"/>
    <p:sldId id="265" r:id="rId4"/>
    <p:sldId id="257" r:id="rId5"/>
    <p:sldId id="259" r:id="rId6"/>
    <p:sldId id="258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39CABF-B33A-4939-9B98-45E625B33FC5}" type="doc">
      <dgm:prSet loTypeId="urn:microsoft.com/office/officeart/2005/8/layout/vList4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4CFEBE-FDED-4306-82F1-79973539BB53}">
      <dgm:prSet phldrT="[Text]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život ohrožující stav</a:t>
          </a:r>
          <a:endParaRPr lang="cs-CZ" dirty="0">
            <a:solidFill>
              <a:schemeClr val="tx1"/>
            </a:solidFill>
          </a:endParaRPr>
        </a:p>
      </dgm:t>
    </dgm:pt>
    <dgm:pt modelId="{CF2B160F-901E-4412-B9E8-F99504F3738A}" type="parTrans" cxnId="{0FBF5BA3-9AFC-4A96-ADAE-944A2BF96266}">
      <dgm:prSet/>
      <dgm:spPr/>
      <dgm:t>
        <a:bodyPr/>
        <a:lstStyle/>
        <a:p>
          <a:endParaRPr lang="cs-CZ"/>
        </a:p>
      </dgm:t>
    </dgm:pt>
    <dgm:pt modelId="{315E0FCA-1B5A-41A1-A8D8-CB93A2312FDF}" type="sibTrans" cxnId="{0FBF5BA3-9AFC-4A96-ADAE-944A2BF96266}">
      <dgm:prSet/>
      <dgm:spPr/>
      <dgm:t>
        <a:bodyPr/>
        <a:lstStyle/>
        <a:p>
          <a:endParaRPr lang="cs-CZ"/>
        </a:p>
      </dgm:t>
    </dgm:pt>
    <dgm:pt modelId="{4E127E5B-21BC-4F10-93D6-8719CF2D3540}">
      <dgm:prSet phldrT="[Text]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dochází k selhání oběhové soustavy</a:t>
          </a:r>
          <a:endParaRPr lang="cs-CZ" dirty="0"/>
        </a:p>
      </dgm:t>
    </dgm:pt>
    <dgm:pt modelId="{BF19528E-DED5-4BC5-B780-64280EF025D7}" type="parTrans" cxnId="{580EE98B-6521-4AF2-A652-58AB9B015433}">
      <dgm:prSet/>
      <dgm:spPr/>
      <dgm:t>
        <a:bodyPr/>
        <a:lstStyle/>
        <a:p>
          <a:endParaRPr lang="cs-CZ"/>
        </a:p>
      </dgm:t>
    </dgm:pt>
    <dgm:pt modelId="{D40019C3-EC25-4667-9FC3-010AFBF3BBF5}" type="sibTrans" cxnId="{580EE98B-6521-4AF2-A652-58AB9B015433}">
      <dgm:prSet/>
      <dgm:spPr/>
      <dgm:t>
        <a:bodyPr/>
        <a:lstStyle/>
        <a:p>
          <a:endParaRPr lang="cs-CZ"/>
        </a:p>
      </dgm:t>
    </dgm:pt>
    <dgm:pt modelId="{476EFDB0-7ABD-48DB-B414-6181DFB898ED}">
      <dgm:prSet phldrT="[Text]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srdce a mozek trpí nedostatkem kyslíku</a:t>
          </a:r>
          <a:endParaRPr lang="cs-CZ" dirty="0"/>
        </a:p>
      </dgm:t>
    </dgm:pt>
    <dgm:pt modelId="{34EFDEF2-FAD5-45CA-8CC9-074E5B9AFFC7}" type="parTrans" cxnId="{1B80B9E2-149C-46B0-9A91-D93BB66084E8}">
      <dgm:prSet/>
      <dgm:spPr/>
      <dgm:t>
        <a:bodyPr/>
        <a:lstStyle/>
        <a:p>
          <a:endParaRPr lang="cs-CZ"/>
        </a:p>
      </dgm:t>
    </dgm:pt>
    <dgm:pt modelId="{A6D20B8D-547C-4D18-980C-21D56ECBD3C9}" type="sibTrans" cxnId="{1B80B9E2-149C-46B0-9A91-D93BB66084E8}">
      <dgm:prSet/>
      <dgm:spPr/>
      <dgm:t>
        <a:bodyPr/>
        <a:lstStyle/>
        <a:p>
          <a:endParaRPr lang="cs-CZ"/>
        </a:p>
      </dgm:t>
    </dgm:pt>
    <dgm:pt modelId="{BA693FC3-B519-4210-9CE9-5822B7197139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vyžaduje neodkladnou péči</a:t>
          </a:r>
          <a:endParaRPr lang="cs-CZ" dirty="0">
            <a:solidFill>
              <a:schemeClr val="tx1"/>
            </a:solidFill>
          </a:endParaRPr>
        </a:p>
      </dgm:t>
    </dgm:pt>
    <dgm:pt modelId="{930ABB46-9661-4E93-9C7E-55E74FA009AF}" type="parTrans" cxnId="{1DC8BA04-A992-4B4D-A850-9A95878607A1}">
      <dgm:prSet/>
      <dgm:spPr/>
      <dgm:t>
        <a:bodyPr/>
        <a:lstStyle/>
        <a:p>
          <a:endParaRPr lang="cs-CZ"/>
        </a:p>
      </dgm:t>
    </dgm:pt>
    <dgm:pt modelId="{15ED8EE9-6B54-4E28-9D8C-F5D739323B3F}" type="sibTrans" cxnId="{1DC8BA04-A992-4B4D-A850-9A95878607A1}">
      <dgm:prSet/>
      <dgm:spPr/>
      <dgm:t>
        <a:bodyPr/>
        <a:lstStyle/>
        <a:p>
          <a:endParaRPr lang="cs-CZ"/>
        </a:p>
      </dgm:t>
    </dgm:pt>
    <dgm:pt modelId="{67913B92-A778-4241-8B6C-0951D664525A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jako prevenci poškození orgánů</a:t>
          </a:r>
          <a:endParaRPr lang="cs-CZ" dirty="0"/>
        </a:p>
      </dgm:t>
    </dgm:pt>
    <dgm:pt modelId="{461B8A33-CF1E-4FB6-A1A3-30D45654FB83}" type="parTrans" cxnId="{6320C2CA-38A7-4DD8-A45E-F92363EEB10B}">
      <dgm:prSet/>
      <dgm:spPr/>
      <dgm:t>
        <a:bodyPr/>
        <a:lstStyle/>
        <a:p>
          <a:endParaRPr lang="cs-CZ"/>
        </a:p>
      </dgm:t>
    </dgm:pt>
    <dgm:pt modelId="{0A04A84A-F54F-4762-9CFF-7DA1D00CCE50}" type="sibTrans" cxnId="{6320C2CA-38A7-4DD8-A45E-F92363EEB10B}">
      <dgm:prSet/>
      <dgm:spPr/>
      <dgm:t>
        <a:bodyPr/>
        <a:lstStyle/>
        <a:p>
          <a:endParaRPr lang="cs-CZ"/>
        </a:p>
      </dgm:t>
    </dgm:pt>
    <dgm:pt modelId="{2CA83FF4-F4BC-414D-9251-53542662B8FC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může nastat smrt</a:t>
          </a:r>
          <a:endParaRPr lang="cs-CZ" dirty="0"/>
        </a:p>
      </dgm:t>
    </dgm:pt>
    <dgm:pt modelId="{802FF03C-0B07-4079-91B0-9AE38A8EB799}" type="parTrans" cxnId="{5930D7CD-AC8F-453A-A530-5CE9FE6A555D}">
      <dgm:prSet/>
      <dgm:spPr/>
      <dgm:t>
        <a:bodyPr/>
        <a:lstStyle/>
        <a:p>
          <a:endParaRPr lang="cs-CZ"/>
        </a:p>
      </dgm:t>
    </dgm:pt>
    <dgm:pt modelId="{6B7A8D57-D3EE-4A6E-9796-051E74C18416}" type="sibTrans" cxnId="{5930D7CD-AC8F-453A-A530-5CE9FE6A555D}">
      <dgm:prSet/>
      <dgm:spPr/>
      <dgm:t>
        <a:bodyPr/>
        <a:lstStyle/>
        <a:p>
          <a:endParaRPr lang="cs-CZ"/>
        </a:p>
      </dgm:t>
    </dgm:pt>
    <dgm:pt modelId="{AB7E3B47-4F63-48D6-8012-145F9DAE0F5A}">
      <dgm:prSet phldrT="[Text]">
        <dgm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je zhoršován strachem a bolestí</a:t>
          </a:r>
          <a:endParaRPr lang="cs-CZ" dirty="0">
            <a:solidFill>
              <a:schemeClr val="tx1"/>
            </a:solidFill>
          </a:endParaRPr>
        </a:p>
      </dgm:t>
    </dgm:pt>
    <dgm:pt modelId="{CF7CFE75-0F51-4F05-AEF4-49091210257F}" type="parTrans" cxnId="{44403225-5BFE-47A0-A6E6-1D6FCE69EAB7}">
      <dgm:prSet/>
      <dgm:spPr/>
      <dgm:t>
        <a:bodyPr/>
        <a:lstStyle/>
        <a:p>
          <a:endParaRPr lang="cs-CZ"/>
        </a:p>
      </dgm:t>
    </dgm:pt>
    <dgm:pt modelId="{95855FBC-0D98-4E64-AE66-B16DF4BE2F7A}" type="sibTrans" cxnId="{44403225-5BFE-47A0-A6E6-1D6FCE69EAB7}">
      <dgm:prSet/>
      <dgm:spPr/>
      <dgm:t>
        <a:bodyPr/>
        <a:lstStyle/>
        <a:p>
          <a:endParaRPr lang="cs-CZ"/>
        </a:p>
      </dgm:t>
    </dgm:pt>
    <dgm:pt modelId="{47590068-5DDB-490B-ACA0-3A8649FBB74A}">
      <dgm:prSet phldrT="[Text]">
        <dgm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postiženého pohodlně uložíme</a:t>
          </a:r>
          <a:endParaRPr lang="cs-CZ" dirty="0"/>
        </a:p>
      </dgm:t>
    </dgm:pt>
    <dgm:pt modelId="{05D1A573-AC98-40F1-9C80-D33501DCF65A}" type="parTrans" cxnId="{221E8D07-6670-48AB-9632-946B0C1B8BC7}">
      <dgm:prSet/>
      <dgm:spPr/>
      <dgm:t>
        <a:bodyPr/>
        <a:lstStyle/>
        <a:p>
          <a:endParaRPr lang="cs-CZ"/>
        </a:p>
      </dgm:t>
    </dgm:pt>
    <dgm:pt modelId="{8213842D-BB46-4D89-AA53-D6BF511C36F0}" type="sibTrans" cxnId="{221E8D07-6670-48AB-9632-946B0C1B8BC7}">
      <dgm:prSet/>
      <dgm:spPr/>
      <dgm:t>
        <a:bodyPr/>
        <a:lstStyle/>
        <a:p>
          <a:endParaRPr lang="cs-CZ"/>
        </a:p>
      </dgm:t>
    </dgm:pt>
    <dgm:pt modelId="{C9EED444-B05F-410B-8211-43A017398FBF}">
      <dgm:prSet phldrT="[Text]">
        <dgm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pokusíme se ho uklidnit a povzbudit</a:t>
          </a:r>
          <a:endParaRPr lang="cs-CZ" dirty="0"/>
        </a:p>
      </dgm:t>
    </dgm:pt>
    <dgm:pt modelId="{BA7AFB5B-0194-4471-99E3-18A4D8DDD65C}" type="parTrans" cxnId="{22C59C77-F173-48C5-8BA6-0855DF415B74}">
      <dgm:prSet/>
      <dgm:spPr/>
      <dgm:t>
        <a:bodyPr/>
        <a:lstStyle/>
        <a:p>
          <a:endParaRPr lang="cs-CZ"/>
        </a:p>
      </dgm:t>
    </dgm:pt>
    <dgm:pt modelId="{47F9862F-BC73-4811-A90F-9080E15D9466}" type="sibTrans" cxnId="{22C59C77-F173-48C5-8BA6-0855DF415B74}">
      <dgm:prSet/>
      <dgm:spPr/>
      <dgm:t>
        <a:bodyPr/>
        <a:lstStyle/>
        <a:p>
          <a:endParaRPr lang="cs-CZ"/>
        </a:p>
      </dgm:t>
    </dgm:pt>
    <dgm:pt modelId="{F4FC4EF4-24A4-4F5C-B66C-13B6CD0E90B1}" type="pres">
      <dgm:prSet presAssocID="{D739CABF-B33A-4939-9B98-45E625B33FC5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74DBD5-CA63-4645-AAD7-76395F60FBEF}" type="pres">
      <dgm:prSet presAssocID="{D14CFEBE-FDED-4306-82F1-79973539BB53}" presName="comp" presStyleCnt="0"/>
      <dgm:spPr/>
    </dgm:pt>
    <dgm:pt modelId="{348CA840-AA77-4073-82AE-010A3D006205}" type="pres">
      <dgm:prSet presAssocID="{D14CFEBE-FDED-4306-82F1-79973539BB53}" presName="box" presStyleLbl="node1" presStyleIdx="0" presStyleCnt="3"/>
      <dgm:spPr/>
      <dgm:t>
        <a:bodyPr/>
        <a:lstStyle/>
        <a:p>
          <a:endParaRPr lang="cs-CZ"/>
        </a:p>
      </dgm:t>
    </dgm:pt>
    <dgm:pt modelId="{6ADC573C-42EA-4FE6-A668-AC3894335F6C}" type="pres">
      <dgm:prSet presAssocID="{D14CFEBE-FDED-4306-82F1-79973539BB53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F83880E-584A-4267-8B2C-2332FA793046}" type="pres">
      <dgm:prSet presAssocID="{D14CFEBE-FDED-4306-82F1-79973539BB53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FE2768-2852-4278-B2EE-A87253AE2357}" type="pres">
      <dgm:prSet presAssocID="{315E0FCA-1B5A-41A1-A8D8-CB93A2312FDF}" presName="spacer" presStyleCnt="0"/>
      <dgm:spPr/>
    </dgm:pt>
    <dgm:pt modelId="{7712D091-4F91-4F08-97A6-C9327F1FBD50}" type="pres">
      <dgm:prSet presAssocID="{BA693FC3-B519-4210-9CE9-5822B7197139}" presName="comp" presStyleCnt="0"/>
      <dgm:spPr/>
    </dgm:pt>
    <dgm:pt modelId="{B590A1F3-3BC6-4B57-83DA-C179FF18F9EC}" type="pres">
      <dgm:prSet presAssocID="{BA693FC3-B519-4210-9CE9-5822B7197139}" presName="box" presStyleLbl="node1" presStyleIdx="1" presStyleCnt="3"/>
      <dgm:spPr/>
      <dgm:t>
        <a:bodyPr/>
        <a:lstStyle/>
        <a:p>
          <a:endParaRPr lang="cs-CZ"/>
        </a:p>
      </dgm:t>
    </dgm:pt>
    <dgm:pt modelId="{2EE625FA-D291-407A-87CB-DAE11095C8AC}" type="pres">
      <dgm:prSet presAssocID="{BA693FC3-B519-4210-9CE9-5822B7197139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421FEE2-E068-420A-8BD8-E527305B5B90}" type="pres">
      <dgm:prSet presAssocID="{BA693FC3-B519-4210-9CE9-5822B7197139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202C45-E6B9-48A9-B42D-E94573AC8CC0}" type="pres">
      <dgm:prSet presAssocID="{15ED8EE9-6B54-4E28-9D8C-F5D739323B3F}" presName="spacer" presStyleCnt="0"/>
      <dgm:spPr/>
    </dgm:pt>
    <dgm:pt modelId="{B08D7234-94FA-44F4-8B1A-0A625175BD6E}" type="pres">
      <dgm:prSet presAssocID="{AB7E3B47-4F63-48D6-8012-145F9DAE0F5A}" presName="comp" presStyleCnt="0"/>
      <dgm:spPr/>
    </dgm:pt>
    <dgm:pt modelId="{D66823D5-54EF-4137-BB04-E3458D18CBA0}" type="pres">
      <dgm:prSet presAssocID="{AB7E3B47-4F63-48D6-8012-145F9DAE0F5A}" presName="box" presStyleLbl="node1" presStyleIdx="2" presStyleCnt="3"/>
      <dgm:spPr/>
      <dgm:t>
        <a:bodyPr/>
        <a:lstStyle/>
        <a:p>
          <a:endParaRPr lang="cs-CZ"/>
        </a:p>
      </dgm:t>
    </dgm:pt>
    <dgm:pt modelId="{597A20EE-95DB-4F25-8AE6-952FB94ACD62}" type="pres">
      <dgm:prSet presAssocID="{AB7E3B47-4F63-48D6-8012-145F9DAE0F5A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11A33F3-A6B0-4225-9C64-4A0950782DC3}" type="pres">
      <dgm:prSet presAssocID="{AB7E3B47-4F63-48D6-8012-145F9DAE0F5A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B985D0-373B-409D-A05C-6F795B16A142}" type="presOf" srcId="{476EFDB0-7ABD-48DB-B414-6181DFB898ED}" destId="{BF83880E-584A-4267-8B2C-2332FA793046}" srcOrd="1" destOrd="2" presId="urn:microsoft.com/office/officeart/2005/8/layout/vList4#2"/>
    <dgm:cxn modelId="{CABA2BE6-CFC1-4E0B-9518-D42F600745B3}" type="presOf" srcId="{D14CFEBE-FDED-4306-82F1-79973539BB53}" destId="{348CA840-AA77-4073-82AE-010A3D006205}" srcOrd="0" destOrd="0" presId="urn:microsoft.com/office/officeart/2005/8/layout/vList4#2"/>
    <dgm:cxn modelId="{221E8D07-6670-48AB-9632-946B0C1B8BC7}" srcId="{AB7E3B47-4F63-48D6-8012-145F9DAE0F5A}" destId="{47590068-5DDB-490B-ACA0-3A8649FBB74A}" srcOrd="0" destOrd="0" parTransId="{05D1A573-AC98-40F1-9C80-D33501DCF65A}" sibTransId="{8213842D-BB46-4D89-AA53-D6BF511C36F0}"/>
    <dgm:cxn modelId="{FE369B18-2D1F-4773-8DA7-A55A239E4613}" type="presOf" srcId="{2CA83FF4-F4BC-414D-9251-53542662B8FC}" destId="{9421FEE2-E068-420A-8BD8-E527305B5B90}" srcOrd="1" destOrd="2" presId="urn:microsoft.com/office/officeart/2005/8/layout/vList4#2"/>
    <dgm:cxn modelId="{E77ACDE5-E12A-4E74-B18D-1D37FD5A1C9A}" type="presOf" srcId="{67913B92-A778-4241-8B6C-0951D664525A}" destId="{B590A1F3-3BC6-4B57-83DA-C179FF18F9EC}" srcOrd="0" destOrd="1" presId="urn:microsoft.com/office/officeart/2005/8/layout/vList4#2"/>
    <dgm:cxn modelId="{AABE7D2B-1929-4A39-9116-423795EE844C}" type="presOf" srcId="{4E127E5B-21BC-4F10-93D6-8719CF2D3540}" destId="{348CA840-AA77-4073-82AE-010A3D006205}" srcOrd="0" destOrd="1" presId="urn:microsoft.com/office/officeart/2005/8/layout/vList4#2"/>
    <dgm:cxn modelId="{6320C2CA-38A7-4DD8-A45E-F92363EEB10B}" srcId="{BA693FC3-B519-4210-9CE9-5822B7197139}" destId="{67913B92-A778-4241-8B6C-0951D664525A}" srcOrd="0" destOrd="0" parTransId="{461B8A33-CF1E-4FB6-A1A3-30D45654FB83}" sibTransId="{0A04A84A-F54F-4762-9CFF-7DA1D00CCE50}"/>
    <dgm:cxn modelId="{4B51EA99-419D-4CB9-9FFD-1BE105AFBFE0}" type="presOf" srcId="{C9EED444-B05F-410B-8211-43A017398FBF}" destId="{C11A33F3-A6B0-4225-9C64-4A0950782DC3}" srcOrd="1" destOrd="2" presId="urn:microsoft.com/office/officeart/2005/8/layout/vList4#2"/>
    <dgm:cxn modelId="{990E8572-3398-4606-9724-58C3E8E04DBD}" type="presOf" srcId="{BA693FC3-B519-4210-9CE9-5822B7197139}" destId="{9421FEE2-E068-420A-8BD8-E527305B5B90}" srcOrd="1" destOrd="0" presId="urn:microsoft.com/office/officeart/2005/8/layout/vList4#2"/>
    <dgm:cxn modelId="{580EE98B-6521-4AF2-A652-58AB9B015433}" srcId="{D14CFEBE-FDED-4306-82F1-79973539BB53}" destId="{4E127E5B-21BC-4F10-93D6-8719CF2D3540}" srcOrd="0" destOrd="0" parTransId="{BF19528E-DED5-4BC5-B780-64280EF025D7}" sibTransId="{D40019C3-EC25-4667-9FC3-010AFBF3BBF5}"/>
    <dgm:cxn modelId="{A8C7CD72-82F6-461C-909D-68029B8623A6}" type="presOf" srcId="{D739CABF-B33A-4939-9B98-45E625B33FC5}" destId="{F4FC4EF4-24A4-4F5C-B66C-13B6CD0E90B1}" srcOrd="0" destOrd="0" presId="urn:microsoft.com/office/officeart/2005/8/layout/vList4#2"/>
    <dgm:cxn modelId="{FE0F0EFE-DE47-415B-A31B-34C29A806A16}" type="presOf" srcId="{476EFDB0-7ABD-48DB-B414-6181DFB898ED}" destId="{348CA840-AA77-4073-82AE-010A3D006205}" srcOrd="0" destOrd="2" presId="urn:microsoft.com/office/officeart/2005/8/layout/vList4#2"/>
    <dgm:cxn modelId="{3C59E7B0-287F-445A-BC77-BB8737C2A952}" type="presOf" srcId="{47590068-5DDB-490B-ACA0-3A8649FBB74A}" destId="{D66823D5-54EF-4137-BB04-E3458D18CBA0}" srcOrd="0" destOrd="1" presId="urn:microsoft.com/office/officeart/2005/8/layout/vList4#2"/>
    <dgm:cxn modelId="{9CB3BA6D-2D3D-4571-B15B-6534CE54C040}" type="presOf" srcId="{AB7E3B47-4F63-48D6-8012-145F9DAE0F5A}" destId="{C11A33F3-A6B0-4225-9C64-4A0950782DC3}" srcOrd="1" destOrd="0" presId="urn:microsoft.com/office/officeart/2005/8/layout/vList4#2"/>
    <dgm:cxn modelId="{22C59C77-F173-48C5-8BA6-0855DF415B74}" srcId="{AB7E3B47-4F63-48D6-8012-145F9DAE0F5A}" destId="{C9EED444-B05F-410B-8211-43A017398FBF}" srcOrd="1" destOrd="0" parTransId="{BA7AFB5B-0194-4471-99E3-18A4D8DDD65C}" sibTransId="{47F9862F-BC73-4811-A90F-9080E15D9466}"/>
    <dgm:cxn modelId="{1B80B9E2-149C-46B0-9A91-D93BB66084E8}" srcId="{D14CFEBE-FDED-4306-82F1-79973539BB53}" destId="{476EFDB0-7ABD-48DB-B414-6181DFB898ED}" srcOrd="1" destOrd="0" parTransId="{34EFDEF2-FAD5-45CA-8CC9-074E5B9AFFC7}" sibTransId="{A6D20B8D-547C-4D18-980C-21D56ECBD3C9}"/>
    <dgm:cxn modelId="{0FBF5BA3-9AFC-4A96-ADAE-944A2BF96266}" srcId="{D739CABF-B33A-4939-9B98-45E625B33FC5}" destId="{D14CFEBE-FDED-4306-82F1-79973539BB53}" srcOrd="0" destOrd="0" parTransId="{CF2B160F-901E-4412-B9E8-F99504F3738A}" sibTransId="{315E0FCA-1B5A-41A1-A8D8-CB93A2312FDF}"/>
    <dgm:cxn modelId="{AC90112C-6E59-4C46-864F-AF0970D5DD4A}" type="presOf" srcId="{2CA83FF4-F4BC-414D-9251-53542662B8FC}" destId="{B590A1F3-3BC6-4B57-83DA-C179FF18F9EC}" srcOrd="0" destOrd="2" presId="urn:microsoft.com/office/officeart/2005/8/layout/vList4#2"/>
    <dgm:cxn modelId="{1DC8BA04-A992-4B4D-A850-9A95878607A1}" srcId="{D739CABF-B33A-4939-9B98-45E625B33FC5}" destId="{BA693FC3-B519-4210-9CE9-5822B7197139}" srcOrd="1" destOrd="0" parTransId="{930ABB46-9661-4E93-9C7E-55E74FA009AF}" sibTransId="{15ED8EE9-6B54-4E28-9D8C-F5D739323B3F}"/>
    <dgm:cxn modelId="{3129901C-0895-49AD-A473-2274274D7736}" type="presOf" srcId="{4E127E5B-21BC-4F10-93D6-8719CF2D3540}" destId="{BF83880E-584A-4267-8B2C-2332FA793046}" srcOrd="1" destOrd="1" presId="urn:microsoft.com/office/officeart/2005/8/layout/vList4#2"/>
    <dgm:cxn modelId="{5930D7CD-AC8F-453A-A530-5CE9FE6A555D}" srcId="{BA693FC3-B519-4210-9CE9-5822B7197139}" destId="{2CA83FF4-F4BC-414D-9251-53542662B8FC}" srcOrd="1" destOrd="0" parTransId="{802FF03C-0B07-4079-91B0-9AE38A8EB799}" sibTransId="{6B7A8D57-D3EE-4A6E-9796-051E74C18416}"/>
    <dgm:cxn modelId="{0860F2ED-CE3B-4B63-997D-6CB2F4326DFC}" type="presOf" srcId="{C9EED444-B05F-410B-8211-43A017398FBF}" destId="{D66823D5-54EF-4137-BB04-E3458D18CBA0}" srcOrd="0" destOrd="2" presId="urn:microsoft.com/office/officeart/2005/8/layout/vList4#2"/>
    <dgm:cxn modelId="{32D0E464-4966-415C-9CA3-A5CD994EF623}" type="presOf" srcId="{BA693FC3-B519-4210-9CE9-5822B7197139}" destId="{B590A1F3-3BC6-4B57-83DA-C179FF18F9EC}" srcOrd="0" destOrd="0" presId="urn:microsoft.com/office/officeart/2005/8/layout/vList4#2"/>
    <dgm:cxn modelId="{A50C0ED9-E851-4064-94DD-E5F56C8469EB}" type="presOf" srcId="{47590068-5DDB-490B-ACA0-3A8649FBB74A}" destId="{C11A33F3-A6B0-4225-9C64-4A0950782DC3}" srcOrd="1" destOrd="1" presId="urn:microsoft.com/office/officeart/2005/8/layout/vList4#2"/>
    <dgm:cxn modelId="{44403225-5BFE-47A0-A6E6-1D6FCE69EAB7}" srcId="{D739CABF-B33A-4939-9B98-45E625B33FC5}" destId="{AB7E3B47-4F63-48D6-8012-145F9DAE0F5A}" srcOrd="2" destOrd="0" parTransId="{CF7CFE75-0F51-4F05-AEF4-49091210257F}" sibTransId="{95855FBC-0D98-4E64-AE66-B16DF4BE2F7A}"/>
    <dgm:cxn modelId="{E20742BA-5318-4E7E-8217-4A310BAA7106}" type="presOf" srcId="{D14CFEBE-FDED-4306-82F1-79973539BB53}" destId="{BF83880E-584A-4267-8B2C-2332FA793046}" srcOrd="1" destOrd="0" presId="urn:microsoft.com/office/officeart/2005/8/layout/vList4#2"/>
    <dgm:cxn modelId="{267A1544-32FF-42B0-99F5-195CA150C506}" type="presOf" srcId="{67913B92-A778-4241-8B6C-0951D664525A}" destId="{9421FEE2-E068-420A-8BD8-E527305B5B90}" srcOrd="1" destOrd="1" presId="urn:microsoft.com/office/officeart/2005/8/layout/vList4#2"/>
    <dgm:cxn modelId="{64C4D9E8-7683-470E-8AF9-350C6CDA4262}" type="presOf" srcId="{AB7E3B47-4F63-48D6-8012-145F9DAE0F5A}" destId="{D66823D5-54EF-4137-BB04-E3458D18CBA0}" srcOrd="0" destOrd="0" presId="urn:microsoft.com/office/officeart/2005/8/layout/vList4#2"/>
    <dgm:cxn modelId="{266A77BB-10E4-4EDA-A745-3FAC3AD63FC4}" type="presParOf" srcId="{F4FC4EF4-24A4-4F5C-B66C-13B6CD0E90B1}" destId="{6974DBD5-CA63-4645-AAD7-76395F60FBEF}" srcOrd="0" destOrd="0" presId="urn:microsoft.com/office/officeart/2005/8/layout/vList4#2"/>
    <dgm:cxn modelId="{5D1E2A76-728B-46A0-B802-C1ED4168E781}" type="presParOf" srcId="{6974DBD5-CA63-4645-AAD7-76395F60FBEF}" destId="{348CA840-AA77-4073-82AE-010A3D006205}" srcOrd="0" destOrd="0" presId="urn:microsoft.com/office/officeart/2005/8/layout/vList4#2"/>
    <dgm:cxn modelId="{425258BE-C3CB-45C0-ABD3-E7CC6A900E1B}" type="presParOf" srcId="{6974DBD5-CA63-4645-AAD7-76395F60FBEF}" destId="{6ADC573C-42EA-4FE6-A668-AC3894335F6C}" srcOrd="1" destOrd="0" presId="urn:microsoft.com/office/officeart/2005/8/layout/vList4#2"/>
    <dgm:cxn modelId="{4BE67CB8-D36F-4B0A-ADF4-4CB44FBB47AE}" type="presParOf" srcId="{6974DBD5-CA63-4645-AAD7-76395F60FBEF}" destId="{BF83880E-584A-4267-8B2C-2332FA793046}" srcOrd="2" destOrd="0" presId="urn:microsoft.com/office/officeart/2005/8/layout/vList4#2"/>
    <dgm:cxn modelId="{96E4BDDC-84BC-40F5-9918-77BFC9C9CFBD}" type="presParOf" srcId="{F4FC4EF4-24A4-4F5C-B66C-13B6CD0E90B1}" destId="{BBFE2768-2852-4278-B2EE-A87253AE2357}" srcOrd="1" destOrd="0" presId="urn:microsoft.com/office/officeart/2005/8/layout/vList4#2"/>
    <dgm:cxn modelId="{3C06C85D-E8CA-49EC-BF80-D8F8D2150D36}" type="presParOf" srcId="{F4FC4EF4-24A4-4F5C-B66C-13B6CD0E90B1}" destId="{7712D091-4F91-4F08-97A6-C9327F1FBD50}" srcOrd="2" destOrd="0" presId="urn:microsoft.com/office/officeart/2005/8/layout/vList4#2"/>
    <dgm:cxn modelId="{17714C4D-0644-4B68-8263-6ABE7220A5D4}" type="presParOf" srcId="{7712D091-4F91-4F08-97A6-C9327F1FBD50}" destId="{B590A1F3-3BC6-4B57-83DA-C179FF18F9EC}" srcOrd="0" destOrd="0" presId="urn:microsoft.com/office/officeart/2005/8/layout/vList4#2"/>
    <dgm:cxn modelId="{784BB777-5823-4B19-A552-66C1A03C256E}" type="presParOf" srcId="{7712D091-4F91-4F08-97A6-C9327F1FBD50}" destId="{2EE625FA-D291-407A-87CB-DAE11095C8AC}" srcOrd="1" destOrd="0" presId="urn:microsoft.com/office/officeart/2005/8/layout/vList4#2"/>
    <dgm:cxn modelId="{31EEDE21-8D8A-4909-B690-326DD00B551C}" type="presParOf" srcId="{7712D091-4F91-4F08-97A6-C9327F1FBD50}" destId="{9421FEE2-E068-420A-8BD8-E527305B5B90}" srcOrd="2" destOrd="0" presId="urn:microsoft.com/office/officeart/2005/8/layout/vList4#2"/>
    <dgm:cxn modelId="{A91AC350-D0FC-4C5E-B48C-EC85B176F38C}" type="presParOf" srcId="{F4FC4EF4-24A4-4F5C-B66C-13B6CD0E90B1}" destId="{57202C45-E6B9-48A9-B42D-E94573AC8CC0}" srcOrd="3" destOrd="0" presId="urn:microsoft.com/office/officeart/2005/8/layout/vList4#2"/>
    <dgm:cxn modelId="{1F53BE5E-DD5C-45DB-9C37-0C5F113BFD87}" type="presParOf" srcId="{F4FC4EF4-24A4-4F5C-B66C-13B6CD0E90B1}" destId="{B08D7234-94FA-44F4-8B1A-0A625175BD6E}" srcOrd="4" destOrd="0" presId="urn:microsoft.com/office/officeart/2005/8/layout/vList4#2"/>
    <dgm:cxn modelId="{76A9A54F-5323-4F58-9D4A-FC3586B27246}" type="presParOf" srcId="{B08D7234-94FA-44F4-8B1A-0A625175BD6E}" destId="{D66823D5-54EF-4137-BB04-E3458D18CBA0}" srcOrd="0" destOrd="0" presId="urn:microsoft.com/office/officeart/2005/8/layout/vList4#2"/>
    <dgm:cxn modelId="{4730A442-A2F9-4F10-8B26-00C1FF3C5655}" type="presParOf" srcId="{B08D7234-94FA-44F4-8B1A-0A625175BD6E}" destId="{597A20EE-95DB-4F25-8AE6-952FB94ACD62}" srcOrd="1" destOrd="0" presId="urn:microsoft.com/office/officeart/2005/8/layout/vList4#2"/>
    <dgm:cxn modelId="{E7545454-E7D6-4726-BB9B-F79F35C41601}" type="presParOf" srcId="{B08D7234-94FA-44F4-8B1A-0A625175BD6E}" destId="{C11A33F3-A6B0-4225-9C64-4A0950782DC3}" srcOrd="2" destOrd="0" presId="urn:microsoft.com/office/officeart/2005/8/layout/vList4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A8283D-EF2C-4A43-9077-9C6A1735439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2D0265-958B-437F-9767-785CA9C1B869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velká ztráta krve</a:t>
          </a:r>
          <a:endParaRPr lang="cs-CZ" dirty="0"/>
        </a:p>
      </dgm:t>
    </dgm:pt>
    <dgm:pt modelId="{34E2325B-221F-4C22-9B56-F9FE1ED04290}" type="parTrans" cxnId="{D3976CA3-BCFC-46B4-BA8A-AE714EC4C27E}">
      <dgm:prSet/>
      <dgm:spPr/>
      <dgm:t>
        <a:bodyPr/>
        <a:lstStyle/>
        <a:p>
          <a:endParaRPr lang="cs-CZ"/>
        </a:p>
      </dgm:t>
    </dgm:pt>
    <dgm:pt modelId="{C923705C-8CA7-4F50-BDC5-1D04BB5473FC}" type="sibTrans" cxnId="{D3976CA3-BCFC-46B4-BA8A-AE714EC4C27E}">
      <dgm:prSet/>
      <dgm:spPr/>
      <dgm:t>
        <a:bodyPr/>
        <a:lstStyle/>
        <a:p>
          <a:endParaRPr lang="cs-CZ"/>
        </a:p>
      </dgm:t>
    </dgm:pt>
    <dgm:pt modelId="{2E42DE36-4D3C-4F9D-88C1-4A0DECE9CCA2}">
      <dgm:prSet phldrT="[Text]"/>
      <dgm:spPr/>
      <dgm:t>
        <a:bodyPr/>
        <a:lstStyle/>
        <a:p>
          <a:r>
            <a:rPr lang="cs-CZ" dirty="0" smtClean="0"/>
            <a:t>více jak 1/5 – tj. asi 1,2 litru krve </a:t>
          </a:r>
          <a:endParaRPr lang="cs-CZ" dirty="0"/>
        </a:p>
      </dgm:t>
    </dgm:pt>
    <dgm:pt modelId="{EE890ACE-5BA3-4B83-AAFB-AD9F346FBB95}" type="parTrans" cxnId="{D9AE744B-CB4C-4A01-AB73-FDB09E096324}">
      <dgm:prSet/>
      <dgm:spPr/>
      <dgm:t>
        <a:bodyPr/>
        <a:lstStyle/>
        <a:p>
          <a:endParaRPr lang="cs-CZ"/>
        </a:p>
      </dgm:t>
    </dgm:pt>
    <dgm:pt modelId="{AC284EC0-B093-41C3-97DD-9E6CC86D9B0A}" type="sibTrans" cxnId="{D9AE744B-CB4C-4A01-AB73-FDB09E096324}">
      <dgm:prSet/>
      <dgm:spPr/>
      <dgm:t>
        <a:bodyPr/>
        <a:lstStyle/>
        <a:p>
          <a:endParaRPr lang="cs-CZ"/>
        </a:p>
      </dgm:t>
    </dgm:pt>
    <dgm:pt modelId="{1E2B0C07-6ECA-4E11-993C-B727CF8B92B6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selhání srdce</a:t>
          </a:r>
          <a:endParaRPr lang="cs-CZ" dirty="0"/>
        </a:p>
      </dgm:t>
    </dgm:pt>
    <dgm:pt modelId="{72385285-BAA3-46CB-BE80-D9ACD92A37CC}" type="parTrans" cxnId="{B0F9B461-9D5B-4BFB-B765-0FCCC9D9B725}">
      <dgm:prSet/>
      <dgm:spPr/>
      <dgm:t>
        <a:bodyPr/>
        <a:lstStyle/>
        <a:p>
          <a:endParaRPr lang="cs-CZ"/>
        </a:p>
      </dgm:t>
    </dgm:pt>
    <dgm:pt modelId="{F1C5527F-28F4-4FCA-A157-0E63EF6A2D9E}" type="sibTrans" cxnId="{B0F9B461-9D5B-4BFB-B765-0FCCC9D9B725}">
      <dgm:prSet/>
      <dgm:spPr/>
      <dgm:t>
        <a:bodyPr/>
        <a:lstStyle/>
        <a:p>
          <a:endParaRPr lang="cs-CZ"/>
        </a:p>
      </dgm:t>
    </dgm:pt>
    <dgm:pt modelId="{9C9CBE0F-3529-4986-BE5A-CDC2E10E0472}">
      <dgm:prSet phldrT="[Text]"/>
      <dgm:spPr/>
      <dgm:t>
        <a:bodyPr/>
        <a:lstStyle/>
        <a:p>
          <a:r>
            <a:rPr lang="cs-CZ" dirty="0" smtClean="0"/>
            <a:t>těžká srdeční choroba, srdeční mrtvice, akutní selhání srdce</a:t>
          </a:r>
          <a:endParaRPr lang="cs-CZ" dirty="0"/>
        </a:p>
      </dgm:t>
    </dgm:pt>
    <dgm:pt modelId="{F7E17044-F9C0-4C0D-90AE-BBCFAB0A7D06}" type="parTrans" cxnId="{EF5FBA5C-3417-4E7E-85D7-36767BD6EE45}">
      <dgm:prSet/>
      <dgm:spPr/>
      <dgm:t>
        <a:bodyPr/>
        <a:lstStyle/>
        <a:p>
          <a:endParaRPr lang="cs-CZ"/>
        </a:p>
      </dgm:t>
    </dgm:pt>
    <dgm:pt modelId="{AD199938-164A-42CA-83B8-F94AD0630577}" type="sibTrans" cxnId="{EF5FBA5C-3417-4E7E-85D7-36767BD6EE45}">
      <dgm:prSet/>
      <dgm:spPr/>
      <dgm:t>
        <a:bodyPr/>
        <a:lstStyle/>
        <a:p>
          <a:endParaRPr lang="cs-CZ"/>
        </a:p>
      </dgm:t>
    </dgm:pt>
    <dgm:pt modelId="{E2E9563E-6291-4740-8C60-004717F69344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hypoglykémie</a:t>
          </a:r>
          <a:endParaRPr lang="cs-CZ" dirty="0"/>
        </a:p>
      </dgm:t>
    </dgm:pt>
    <dgm:pt modelId="{22026B1A-076A-46F1-9CE0-4153B6AAC547}" type="parTrans" cxnId="{AEFB1310-9807-4D03-8BDA-3344BA3A154E}">
      <dgm:prSet/>
      <dgm:spPr/>
      <dgm:t>
        <a:bodyPr/>
        <a:lstStyle/>
        <a:p>
          <a:endParaRPr lang="cs-CZ"/>
        </a:p>
      </dgm:t>
    </dgm:pt>
    <dgm:pt modelId="{B1EB507E-CA9C-491F-B129-1A3EEBA1412D}" type="sibTrans" cxnId="{AEFB1310-9807-4D03-8BDA-3344BA3A154E}">
      <dgm:prSet/>
      <dgm:spPr/>
      <dgm:t>
        <a:bodyPr/>
        <a:lstStyle/>
        <a:p>
          <a:endParaRPr lang="cs-CZ"/>
        </a:p>
      </dgm:t>
    </dgm:pt>
    <dgm:pt modelId="{8AA394F7-EF55-4B24-85E2-A0B3A0EFB57D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podchlazení</a:t>
          </a:r>
        </a:p>
      </dgm:t>
    </dgm:pt>
    <dgm:pt modelId="{C16F8171-A8F6-46BC-98DD-4CD0C5DB37B5}" type="parTrans" cxnId="{E53D5C5A-7220-4A80-AD14-D1E8C2C0C902}">
      <dgm:prSet/>
      <dgm:spPr/>
      <dgm:t>
        <a:bodyPr/>
        <a:lstStyle/>
        <a:p>
          <a:endParaRPr lang="cs-CZ"/>
        </a:p>
      </dgm:t>
    </dgm:pt>
    <dgm:pt modelId="{534F4021-BF04-44C9-B42C-28944C1B3345}" type="sibTrans" cxnId="{E53D5C5A-7220-4A80-AD14-D1E8C2C0C902}">
      <dgm:prSet/>
      <dgm:spPr/>
      <dgm:t>
        <a:bodyPr/>
        <a:lstStyle/>
        <a:p>
          <a:endParaRPr lang="cs-CZ"/>
        </a:p>
      </dgm:t>
    </dgm:pt>
    <dgm:pt modelId="{B38E0529-6739-477D-8408-FD09BAE4B55C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těžká alergická reakce</a:t>
          </a:r>
        </a:p>
      </dgm:t>
    </dgm:pt>
    <dgm:pt modelId="{47BC4E6E-E784-445B-B96B-25B2DBABF505}" type="parTrans" cxnId="{1EC6A9C1-FE69-4024-A909-43DEBC9186F7}">
      <dgm:prSet/>
      <dgm:spPr/>
      <dgm:t>
        <a:bodyPr/>
        <a:lstStyle/>
        <a:p>
          <a:endParaRPr lang="cs-CZ"/>
        </a:p>
      </dgm:t>
    </dgm:pt>
    <dgm:pt modelId="{36E82A77-14A8-4CFD-A9DE-E18668955E99}" type="sibTrans" cxnId="{1EC6A9C1-FE69-4024-A909-43DEBC9186F7}">
      <dgm:prSet/>
      <dgm:spPr/>
      <dgm:t>
        <a:bodyPr/>
        <a:lstStyle/>
        <a:p>
          <a:endParaRPr lang="cs-CZ"/>
        </a:p>
      </dgm:t>
    </dgm:pt>
    <dgm:pt modelId="{D9F18302-D82C-4B41-973A-BF21F6044864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předávkování léky, drogami</a:t>
          </a:r>
        </a:p>
      </dgm:t>
    </dgm:pt>
    <dgm:pt modelId="{8D7310F1-F828-475E-BE68-CF45C932E930}" type="parTrans" cxnId="{8601907E-5D59-4BE7-92FB-BA38087A8C25}">
      <dgm:prSet/>
      <dgm:spPr/>
      <dgm:t>
        <a:bodyPr/>
        <a:lstStyle/>
        <a:p>
          <a:endParaRPr lang="cs-CZ"/>
        </a:p>
      </dgm:t>
    </dgm:pt>
    <dgm:pt modelId="{5F21B1C0-FE9A-40B1-9A9F-1503D337D7F0}" type="sibTrans" cxnId="{8601907E-5D59-4BE7-92FB-BA38087A8C25}">
      <dgm:prSet/>
      <dgm:spPr/>
      <dgm:t>
        <a:bodyPr/>
        <a:lstStyle/>
        <a:p>
          <a:endParaRPr lang="cs-CZ"/>
        </a:p>
      </dgm:t>
    </dgm:pt>
    <dgm:pt modelId="{CB844140-7EBA-4879-927F-D7F2F457DBAF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popáleniny a opaření</a:t>
          </a:r>
        </a:p>
      </dgm:t>
    </dgm:pt>
    <dgm:pt modelId="{F9B65C16-D30C-41D3-9CBB-785758C077A6}" type="parTrans" cxnId="{1199C6F6-F543-470E-88FE-95E27AF92620}">
      <dgm:prSet/>
      <dgm:spPr/>
      <dgm:t>
        <a:bodyPr/>
        <a:lstStyle/>
        <a:p>
          <a:endParaRPr lang="cs-CZ"/>
        </a:p>
      </dgm:t>
    </dgm:pt>
    <dgm:pt modelId="{ED50C47E-AED3-4DE2-9C60-9E5643BA433A}" type="sibTrans" cxnId="{1199C6F6-F543-470E-88FE-95E27AF92620}">
      <dgm:prSet/>
      <dgm:spPr/>
      <dgm:t>
        <a:bodyPr/>
        <a:lstStyle/>
        <a:p>
          <a:endParaRPr lang="cs-CZ"/>
        </a:p>
      </dgm:t>
    </dgm:pt>
    <dgm:pt modelId="{B497DCCC-6B66-4029-9FC4-A55D684B707D}" type="pres">
      <dgm:prSet presAssocID="{84A8283D-EF2C-4A43-9077-9C6A1735439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573449-B69B-4486-8DD2-8654E51818F6}" type="pres">
      <dgm:prSet presAssocID="{B62D0265-958B-437F-9767-785CA9C1B869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C633E7-F2D3-488F-BB56-546471B223AD}" type="pres">
      <dgm:prSet presAssocID="{B62D0265-958B-437F-9767-785CA9C1B869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7E25C4-C1C1-477D-9DF9-5067EDD99ED9}" type="pres">
      <dgm:prSet presAssocID="{1E2B0C07-6ECA-4E11-993C-B727CF8B92B6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BB2F93-A056-4770-96BA-E357EEA95DC7}" type="pres">
      <dgm:prSet presAssocID="{1E2B0C07-6ECA-4E11-993C-B727CF8B92B6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0A88E1-2F3F-4D61-9E1F-77864D8B676C}" type="pres">
      <dgm:prSet presAssocID="{E2E9563E-6291-4740-8C60-004717F69344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E0FCC1-9062-4F77-A6CB-782185AEF565}" type="pres">
      <dgm:prSet presAssocID="{B1EB507E-CA9C-491F-B129-1A3EEBA1412D}" presName="spacer" presStyleCnt="0"/>
      <dgm:spPr/>
    </dgm:pt>
    <dgm:pt modelId="{665A9F40-690B-4153-B5C8-5369D68F9200}" type="pres">
      <dgm:prSet presAssocID="{8AA394F7-EF55-4B24-85E2-A0B3A0EFB57D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C29B24-17F5-4FB2-AE7C-9FCFD82E2996}" type="pres">
      <dgm:prSet presAssocID="{534F4021-BF04-44C9-B42C-28944C1B3345}" presName="spacer" presStyleCnt="0"/>
      <dgm:spPr/>
    </dgm:pt>
    <dgm:pt modelId="{118FEC32-A6F3-470D-9B9A-E69D11404FE3}" type="pres">
      <dgm:prSet presAssocID="{B38E0529-6739-477D-8408-FD09BAE4B55C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67B340-CA3D-47BF-89D6-2A71C8C58E7F}" type="pres">
      <dgm:prSet presAssocID="{36E82A77-14A8-4CFD-A9DE-E18668955E99}" presName="spacer" presStyleCnt="0"/>
      <dgm:spPr/>
    </dgm:pt>
    <dgm:pt modelId="{FBD1AC01-3333-47BB-8901-92BEEBA742F6}" type="pres">
      <dgm:prSet presAssocID="{D9F18302-D82C-4B41-973A-BF21F6044864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7042-123C-48EA-B7A9-D43D50F8E60A}" type="pres">
      <dgm:prSet presAssocID="{5F21B1C0-FE9A-40B1-9A9F-1503D337D7F0}" presName="spacer" presStyleCnt="0"/>
      <dgm:spPr/>
    </dgm:pt>
    <dgm:pt modelId="{377A1BBA-7516-4209-A60D-BFA5AFF28581}" type="pres">
      <dgm:prSet presAssocID="{CB844140-7EBA-4879-927F-D7F2F457DBAF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D6B429-406C-47C2-93B1-B3BAB37EDBCC}" type="presOf" srcId="{8AA394F7-EF55-4B24-85E2-A0B3A0EFB57D}" destId="{665A9F40-690B-4153-B5C8-5369D68F9200}" srcOrd="0" destOrd="0" presId="urn:microsoft.com/office/officeart/2005/8/layout/vList2"/>
    <dgm:cxn modelId="{81EF7436-627A-4352-8E73-35952D2E6C0B}" type="presOf" srcId="{84A8283D-EF2C-4A43-9077-9C6A1735439A}" destId="{B497DCCC-6B66-4029-9FC4-A55D684B707D}" srcOrd="0" destOrd="0" presId="urn:microsoft.com/office/officeart/2005/8/layout/vList2"/>
    <dgm:cxn modelId="{FA5B1BBE-279F-4721-AA1A-333FD864EF9A}" type="presOf" srcId="{CB844140-7EBA-4879-927F-D7F2F457DBAF}" destId="{377A1BBA-7516-4209-A60D-BFA5AFF28581}" srcOrd="0" destOrd="0" presId="urn:microsoft.com/office/officeart/2005/8/layout/vList2"/>
    <dgm:cxn modelId="{D9AE744B-CB4C-4A01-AB73-FDB09E096324}" srcId="{B62D0265-958B-437F-9767-785CA9C1B869}" destId="{2E42DE36-4D3C-4F9D-88C1-4A0DECE9CCA2}" srcOrd="0" destOrd="0" parTransId="{EE890ACE-5BA3-4B83-AAFB-AD9F346FBB95}" sibTransId="{AC284EC0-B093-41C3-97DD-9E6CC86D9B0A}"/>
    <dgm:cxn modelId="{B0F9B461-9D5B-4BFB-B765-0FCCC9D9B725}" srcId="{84A8283D-EF2C-4A43-9077-9C6A1735439A}" destId="{1E2B0C07-6ECA-4E11-993C-B727CF8B92B6}" srcOrd="1" destOrd="0" parTransId="{72385285-BAA3-46CB-BE80-D9ACD92A37CC}" sibTransId="{F1C5527F-28F4-4FCA-A157-0E63EF6A2D9E}"/>
    <dgm:cxn modelId="{2F05E25B-B8BD-4ABC-9296-117BD95D64B4}" type="presOf" srcId="{2E42DE36-4D3C-4F9D-88C1-4A0DECE9CCA2}" destId="{C0C633E7-F2D3-488F-BB56-546471B223AD}" srcOrd="0" destOrd="0" presId="urn:microsoft.com/office/officeart/2005/8/layout/vList2"/>
    <dgm:cxn modelId="{8601907E-5D59-4BE7-92FB-BA38087A8C25}" srcId="{84A8283D-EF2C-4A43-9077-9C6A1735439A}" destId="{D9F18302-D82C-4B41-973A-BF21F6044864}" srcOrd="5" destOrd="0" parTransId="{8D7310F1-F828-475E-BE68-CF45C932E930}" sibTransId="{5F21B1C0-FE9A-40B1-9A9F-1503D337D7F0}"/>
    <dgm:cxn modelId="{B1CC36D2-5C52-4727-A867-EC416D6E8C1D}" type="presOf" srcId="{9C9CBE0F-3529-4986-BE5A-CDC2E10E0472}" destId="{20BB2F93-A056-4770-96BA-E357EEA95DC7}" srcOrd="0" destOrd="0" presId="urn:microsoft.com/office/officeart/2005/8/layout/vList2"/>
    <dgm:cxn modelId="{AEFB1310-9807-4D03-8BDA-3344BA3A154E}" srcId="{84A8283D-EF2C-4A43-9077-9C6A1735439A}" destId="{E2E9563E-6291-4740-8C60-004717F69344}" srcOrd="2" destOrd="0" parTransId="{22026B1A-076A-46F1-9CE0-4153B6AAC547}" sibTransId="{B1EB507E-CA9C-491F-B129-1A3EEBA1412D}"/>
    <dgm:cxn modelId="{1EC6A9C1-FE69-4024-A909-43DEBC9186F7}" srcId="{84A8283D-EF2C-4A43-9077-9C6A1735439A}" destId="{B38E0529-6739-477D-8408-FD09BAE4B55C}" srcOrd="4" destOrd="0" parTransId="{47BC4E6E-E784-445B-B96B-25B2DBABF505}" sibTransId="{36E82A77-14A8-4CFD-A9DE-E18668955E99}"/>
    <dgm:cxn modelId="{0DDCF174-1CFF-4C3C-9041-B0CE69BF7F45}" type="presOf" srcId="{E2E9563E-6291-4740-8C60-004717F69344}" destId="{960A88E1-2F3F-4D61-9E1F-77864D8B676C}" srcOrd="0" destOrd="0" presId="urn:microsoft.com/office/officeart/2005/8/layout/vList2"/>
    <dgm:cxn modelId="{E90CCADE-4BD6-4EFF-A08A-96C995C10F06}" type="presOf" srcId="{B62D0265-958B-437F-9767-785CA9C1B869}" destId="{23573449-B69B-4486-8DD2-8654E51818F6}" srcOrd="0" destOrd="0" presId="urn:microsoft.com/office/officeart/2005/8/layout/vList2"/>
    <dgm:cxn modelId="{D3976CA3-BCFC-46B4-BA8A-AE714EC4C27E}" srcId="{84A8283D-EF2C-4A43-9077-9C6A1735439A}" destId="{B62D0265-958B-437F-9767-785CA9C1B869}" srcOrd="0" destOrd="0" parTransId="{34E2325B-221F-4C22-9B56-F9FE1ED04290}" sibTransId="{C923705C-8CA7-4F50-BDC5-1D04BB5473FC}"/>
    <dgm:cxn modelId="{1199C6F6-F543-470E-88FE-95E27AF92620}" srcId="{84A8283D-EF2C-4A43-9077-9C6A1735439A}" destId="{CB844140-7EBA-4879-927F-D7F2F457DBAF}" srcOrd="6" destOrd="0" parTransId="{F9B65C16-D30C-41D3-9CBB-785758C077A6}" sibTransId="{ED50C47E-AED3-4DE2-9C60-9E5643BA433A}"/>
    <dgm:cxn modelId="{19F2BD6E-9B58-4082-AD68-CE1C3A5CADAD}" type="presOf" srcId="{B38E0529-6739-477D-8408-FD09BAE4B55C}" destId="{118FEC32-A6F3-470D-9B9A-E69D11404FE3}" srcOrd="0" destOrd="0" presId="urn:microsoft.com/office/officeart/2005/8/layout/vList2"/>
    <dgm:cxn modelId="{070F23DE-3899-45B6-8735-9966D556996B}" type="presOf" srcId="{1E2B0C07-6ECA-4E11-993C-B727CF8B92B6}" destId="{E77E25C4-C1C1-477D-9DF9-5067EDD99ED9}" srcOrd="0" destOrd="0" presId="urn:microsoft.com/office/officeart/2005/8/layout/vList2"/>
    <dgm:cxn modelId="{C84210C4-EA2F-4016-A98B-32B211CEB287}" type="presOf" srcId="{D9F18302-D82C-4B41-973A-BF21F6044864}" destId="{FBD1AC01-3333-47BB-8901-92BEEBA742F6}" srcOrd="0" destOrd="0" presId="urn:microsoft.com/office/officeart/2005/8/layout/vList2"/>
    <dgm:cxn modelId="{EF5FBA5C-3417-4E7E-85D7-36767BD6EE45}" srcId="{1E2B0C07-6ECA-4E11-993C-B727CF8B92B6}" destId="{9C9CBE0F-3529-4986-BE5A-CDC2E10E0472}" srcOrd="0" destOrd="0" parTransId="{F7E17044-F9C0-4C0D-90AE-BBCFAB0A7D06}" sibTransId="{AD199938-164A-42CA-83B8-F94AD0630577}"/>
    <dgm:cxn modelId="{E53D5C5A-7220-4A80-AD14-D1E8C2C0C902}" srcId="{84A8283D-EF2C-4A43-9077-9C6A1735439A}" destId="{8AA394F7-EF55-4B24-85E2-A0B3A0EFB57D}" srcOrd="3" destOrd="0" parTransId="{C16F8171-A8F6-46BC-98DD-4CD0C5DB37B5}" sibTransId="{534F4021-BF04-44C9-B42C-28944C1B3345}"/>
    <dgm:cxn modelId="{5C81B799-CE9D-4D63-ADE9-572AEC59624B}" type="presParOf" srcId="{B497DCCC-6B66-4029-9FC4-A55D684B707D}" destId="{23573449-B69B-4486-8DD2-8654E51818F6}" srcOrd="0" destOrd="0" presId="urn:microsoft.com/office/officeart/2005/8/layout/vList2"/>
    <dgm:cxn modelId="{49045DC0-A6E0-4136-9746-C75A6B118E59}" type="presParOf" srcId="{B497DCCC-6B66-4029-9FC4-A55D684B707D}" destId="{C0C633E7-F2D3-488F-BB56-546471B223AD}" srcOrd="1" destOrd="0" presId="urn:microsoft.com/office/officeart/2005/8/layout/vList2"/>
    <dgm:cxn modelId="{DFF528ED-22D0-42B9-B30C-2D9B8888F57D}" type="presParOf" srcId="{B497DCCC-6B66-4029-9FC4-A55D684B707D}" destId="{E77E25C4-C1C1-477D-9DF9-5067EDD99ED9}" srcOrd="2" destOrd="0" presId="urn:microsoft.com/office/officeart/2005/8/layout/vList2"/>
    <dgm:cxn modelId="{519362AE-072B-4671-BE6F-1DE0ADDA66E9}" type="presParOf" srcId="{B497DCCC-6B66-4029-9FC4-A55D684B707D}" destId="{20BB2F93-A056-4770-96BA-E357EEA95DC7}" srcOrd="3" destOrd="0" presId="urn:microsoft.com/office/officeart/2005/8/layout/vList2"/>
    <dgm:cxn modelId="{502F4E89-23B2-4B18-84C9-BDA8533A8353}" type="presParOf" srcId="{B497DCCC-6B66-4029-9FC4-A55D684B707D}" destId="{960A88E1-2F3F-4D61-9E1F-77864D8B676C}" srcOrd="4" destOrd="0" presId="urn:microsoft.com/office/officeart/2005/8/layout/vList2"/>
    <dgm:cxn modelId="{0CA31A35-CDEE-4E93-A0DD-47E2F5E3DC88}" type="presParOf" srcId="{B497DCCC-6B66-4029-9FC4-A55D684B707D}" destId="{A5E0FCC1-9062-4F77-A6CB-782185AEF565}" srcOrd="5" destOrd="0" presId="urn:microsoft.com/office/officeart/2005/8/layout/vList2"/>
    <dgm:cxn modelId="{54BB7B86-FFBA-46F4-B382-A299B1FB4CC7}" type="presParOf" srcId="{B497DCCC-6B66-4029-9FC4-A55D684B707D}" destId="{665A9F40-690B-4153-B5C8-5369D68F9200}" srcOrd="6" destOrd="0" presId="urn:microsoft.com/office/officeart/2005/8/layout/vList2"/>
    <dgm:cxn modelId="{413A06CF-D39C-41FD-88C3-4B817B8AC080}" type="presParOf" srcId="{B497DCCC-6B66-4029-9FC4-A55D684B707D}" destId="{E3C29B24-17F5-4FB2-AE7C-9FCFD82E2996}" srcOrd="7" destOrd="0" presId="urn:microsoft.com/office/officeart/2005/8/layout/vList2"/>
    <dgm:cxn modelId="{0DDA09B5-3843-49C2-8509-5A6DCB2BA1AD}" type="presParOf" srcId="{B497DCCC-6B66-4029-9FC4-A55D684B707D}" destId="{118FEC32-A6F3-470D-9B9A-E69D11404FE3}" srcOrd="8" destOrd="0" presId="urn:microsoft.com/office/officeart/2005/8/layout/vList2"/>
    <dgm:cxn modelId="{42F87616-22E5-4C77-AC6C-69E7CD7BA6E0}" type="presParOf" srcId="{B497DCCC-6B66-4029-9FC4-A55D684B707D}" destId="{BC67B340-CA3D-47BF-89D6-2A71C8C58E7F}" srcOrd="9" destOrd="0" presId="urn:microsoft.com/office/officeart/2005/8/layout/vList2"/>
    <dgm:cxn modelId="{379458D5-139B-4FA2-9F1E-B0E56670411A}" type="presParOf" srcId="{B497DCCC-6B66-4029-9FC4-A55D684B707D}" destId="{FBD1AC01-3333-47BB-8901-92BEEBA742F6}" srcOrd="10" destOrd="0" presId="urn:microsoft.com/office/officeart/2005/8/layout/vList2"/>
    <dgm:cxn modelId="{845E5F44-F7DC-43CC-9640-186BC7725A0B}" type="presParOf" srcId="{B497DCCC-6B66-4029-9FC4-A55D684B707D}" destId="{84677042-123C-48EA-B7A9-D43D50F8E60A}" srcOrd="11" destOrd="0" presId="urn:microsoft.com/office/officeart/2005/8/layout/vList2"/>
    <dgm:cxn modelId="{B872A393-9127-4978-B939-C46120D0297F}" type="presParOf" srcId="{B497DCCC-6B66-4029-9FC4-A55D684B707D}" destId="{377A1BBA-7516-4209-A60D-BFA5AFF2858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ADC88E-1FBE-4EAB-8795-A6292DC0F978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7CEB5C06-10F6-4431-9B7B-2E892A645203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pocení</a:t>
          </a:r>
          <a:endParaRPr lang="cs-CZ" dirty="0"/>
        </a:p>
      </dgm:t>
    </dgm:pt>
    <dgm:pt modelId="{B8BA2A52-03A8-4FAE-B224-D66E78395A63}" type="parTrans" cxnId="{18B42880-23D8-42ED-B1B0-032D07F731E3}">
      <dgm:prSet/>
      <dgm:spPr/>
      <dgm:t>
        <a:bodyPr/>
        <a:lstStyle/>
        <a:p>
          <a:endParaRPr lang="cs-CZ"/>
        </a:p>
      </dgm:t>
    </dgm:pt>
    <dgm:pt modelId="{BD13B538-B229-4C1F-BFEB-200E7AAC7CF7}" type="sibTrans" cxnId="{18B42880-23D8-42ED-B1B0-032D07F731E3}">
      <dgm:prSet/>
      <dgm:spPr/>
      <dgm:t>
        <a:bodyPr/>
        <a:lstStyle/>
        <a:p>
          <a:endParaRPr lang="cs-CZ"/>
        </a:p>
      </dgm:t>
    </dgm:pt>
    <dgm:pt modelId="{4F17827D-7D84-4E40-8948-372DFA5E18B1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kůže – bledá, studená</a:t>
          </a:r>
          <a:endParaRPr lang="cs-CZ" dirty="0"/>
        </a:p>
      </dgm:t>
    </dgm:pt>
    <dgm:pt modelId="{F63687BB-E7DA-4759-BDB7-11FCA19EDD73}" type="parTrans" cxnId="{3CEB726E-C471-47CE-A549-8FDAD0CDAA36}">
      <dgm:prSet/>
      <dgm:spPr/>
      <dgm:t>
        <a:bodyPr/>
        <a:lstStyle/>
        <a:p>
          <a:endParaRPr lang="cs-CZ"/>
        </a:p>
      </dgm:t>
    </dgm:pt>
    <dgm:pt modelId="{9E95B64F-E8BC-40AA-B755-2DED9FBCCC7B}" type="sibTrans" cxnId="{3CEB726E-C471-47CE-A549-8FDAD0CDAA36}">
      <dgm:prSet/>
      <dgm:spPr/>
      <dgm:t>
        <a:bodyPr/>
        <a:lstStyle/>
        <a:p>
          <a:endParaRPr lang="cs-CZ"/>
        </a:p>
      </dgm:t>
    </dgm:pt>
    <dgm:pt modelId="{F4F901A3-753A-46BB-90AA-5BDB25A64C97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zrychlený puls</a:t>
          </a:r>
          <a:endParaRPr lang="cs-CZ" dirty="0"/>
        </a:p>
      </dgm:t>
    </dgm:pt>
    <dgm:pt modelId="{3467ED15-B885-4BEC-8CAD-84E2790DD2AB}" type="parTrans" cxnId="{705E2054-972A-41E5-99CC-4C3FEA3D34B7}">
      <dgm:prSet/>
      <dgm:spPr/>
      <dgm:t>
        <a:bodyPr/>
        <a:lstStyle/>
        <a:p>
          <a:endParaRPr lang="cs-CZ"/>
        </a:p>
      </dgm:t>
    </dgm:pt>
    <dgm:pt modelId="{A559FF8F-12C5-403D-8D5D-568F82D77543}" type="sibTrans" cxnId="{705E2054-972A-41E5-99CC-4C3FEA3D34B7}">
      <dgm:prSet/>
      <dgm:spPr/>
      <dgm:t>
        <a:bodyPr/>
        <a:lstStyle/>
        <a:p>
          <a:endParaRPr lang="cs-CZ"/>
        </a:p>
      </dgm:t>
    </dgm:pt>
    <dgm:pt modelId="{15E02150-8C3A-48BA-AA97-5DECA8DEF0CD}" type="pres">
      <dgm:prSet presAssocID="{1CADC88E-1FBE-4EAB-8795-A6292DC0F978}" presName="compositeShape" presStyleCnt="0">
        <dgm:presLayoutVars>
          <dgm:chMax val="7"/>
          <dgm:dir/>
          <dgm:resizeHandles val="exact"/>
        </dgm:presLayoutVars>
      </dgm:prSet>
      <dgm:spPr/>
    </dgm:pt>
    <dgm:pt modelId="{E57A4448-4777-4667-958D-2A7475E4CFC1}" type="pres">
      <dgm:prSet presAssocID="{1CADC88E-1FBE-4EAB-8795-A6292DC0F978}" presName="wedge1" presStyleLbl="node1" presStyleIdx="0" presStyleCnt="3"/>
      <dgm:spPr/>
      <dgm:t>
        <a:bodyPr/>
        <a:lstStyle/>
        <a:p>
          <a:endParaRPr lang="cs-CZ"/>
        </a:p>
      </dgm:t>
    </dgm:pt>
    <dgm:pt modelId="{17CACC15-2D7F-4893-AC37-1F29F05AB7AD}" type="pres">
      <dgm:prSet presAssocID="{1CADC88E-1FBE-4EAB-8795-A6292DC0F978}" presName="dummy1a" presStyleCnt="0"/>
      <dgm:spPr/>
    </dgm:pt>
    <dgm:pt modelId="{239B131E-57C7-4954-A601-DE12B5403525}" type="pres">
      <dgm:prSet presAssocID="{1CADC88E-1FBE-4EAB-8795-A6292DC0F978}" presName="dummy1b" presStyleCnt="0"/>
      <dgm:spPr/>
    </dgm:pt>
    <dgm:pt modelId="{6256520F-961A-4816-A200-95E2B17C0B8F}" type="pres">
      <dgm:prSet presAssocID="{1CADC88E-1FBE-4EAB-8795-A6292DC0F978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C45252-6B5C-40DA-B7CE-2EAAA90AF0CA}" type="pres">
      <dgm:prSet presAssocID="{1CADC88E-1FBE-4EAB-8795-A6292DC0F978}" presName="wedge2" presStyleLbl="node1" presStyleIdx="1" presStyleCnt="3" custLinFactNeighborX="1485" custLinFactNeighborY="-301"/>
      <dgm:spPr/>
      <dgm:t>
        <a:bodyPr/>
        <a:lstStyle/>
        <a:p>
          <a:endParaRPr lang="cs-CZ"/>
        </a:p>
      </dgm:t>
    </dgm:pt>
    <dgm:pt modelId="{218F7258-B447-430B-917C-6D5F19137909}" type="pres">
      <dgm:prSet presAssocID="{1CADC88E-1FBE-4EAB-8795-A6292DC0F978}" presName="dummy2a" presStyleCnt="0"/>
      <dgm:spPr/>
    </dgm:pt>
    <dgm:pt modelId="{3DCFE26B-DD00-4CB6-97C8-0877E7707D93}" type="pres">
      <dgm:prSet presAssocID="{1CADC88E-1FBE-4EAB-8795-A6292DC0F978}" presName="dummy2b" presStyleCnt="0"/>
      <dgm:spPr/>
    </dgm:pt>
    <dgm:pt modelId="{318939F0-9CBC-43AE-86DB-EBAB1F4B249B}" type="pres">
      <dgm:prSet presAssocID="{1CADC88E-1FBE-4EAB-8795-A6292DC0F978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C18F3A-4918-4ADB-86D2-2DA6AD980C44}" type="pres">
      <dgm:prSet presAssocID="{1CADC88E-1FBE-4EAB-8795-A6292DC0F978}" presName="wedge3" presStyleLbl="node1" presStyleIdx="2" presStyleCnt="3"/>
      <dgm:spPr/>
      <dgm:t>
        <a:bodyPr/>
        <a:lstStyle/>
        <a:p>
          <a:endParaRPr lang="cs-CZ"/>
        </a:p>
      </dgm:t>
    </dgm:pt>
    <dgm:pt modelId="{F4974BEC-B12D-4CDC-8B9E-3B081769B64B}" type="pres">
      <dgm:prSet presAssocID="{1CADC88E-1FBE-4EAB-8795-A6292DC0F978}" presName="dummy3a" presStyleCnt="0"/>
      <dgm:spPr/>
    </dgm:pt>
    <dgm:pt modelId="{11184C28-2E6C-4C71-9398-D8645DAC483F}" type="pres">
      <dgm:prSet presAssocID="{1CADC88E-1FBE-4EAB-8795-A6292DC0F978}" presName="dummy3b" presStyleCnt="0"/>
      <dgm:spPr/>
    </dgm:pt>
    <dgm:pt modelId="{C3C99B7D-2E5D-4E2D-9447-551379B0C80D}" type="pres">
      <dgm:prSet presAssocID="{1CADC88E-1FBE-4EAB-8795-A6292DC0F978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AF248A-EA82-435F-940F-B1AD291E4E5A}" type="pres">
      <dgm:prSet presAssocID="{BD13B538-B229-4C1F-BFEB-200E7AAC7CF7}" presName="arrowWedge1" presStyleLbl="fgSibTrans2D1" presStyleIdx="0" presStyleCnt="3"/>
      <dgm:spPr/>
    </dgm:pt>
    <dgm:pt modelId="{0DC87A9D-D48E-462A-96E1-FD43337464D8}" type="pres">
      <dgm:prSet presAssocID="{9E95B64F-E8BC-40AA-B755-2DED9FBCCC7B}" presName="arrowWedge2" presStyleLbl="fgSibTrans2D1" presStyleIdx="1" presStyleCnt="3"/>
      <dgm:spPr/>
    </dgm:pt>
    <dgm:pt modelId="{38AE0CA1-363C-4B0F-8740-D5785F3BD4B1}" type="pres">
      <dgm:prSet presAssocID="{A559FF8F-12C5-403D-8D5D-568F82D77543}" presName="arrowWedge3" presStyleLbl="fgSibTrans2D1" presStyleIdx="2" presStyleCnt="3"/>
      <dgm:spPr/>
    </dgm:pt>
  </dgm:ptLst>
  <dgm:cxnLst>
    <dgm:cxn modelId="{628A94E0-20F3-414B-81D2-2ACDA7E31D5E}" type="presOf" srcId="{F4F901A3-753A-46BB-90AA-5BDB25A64C97}" destId="{C3C99B7D-2E5D-4E2D-9447-551379B0C80D}" srcOrd="1" destOrd="0" presId="urn:microsoft.com/office/officeart/2005/8/layout/cycle8"/>
    <dgm:cxn modelId="{EA4D2C8A-9A4C-43DA-AE18-96CF9B0CE492}" type="presOf" srcId="{1CADC88E-1FBE-4EAB-8795-A6292DC0F978}" destId="{15E02150-8C3A-48BA-AA97-5DECA8DEF0CD}" srcOrd="0" destOrd="0" presId="urn:microsoft.com/office/officeart/2005/8/layout/cycle8"/>
    <dgm:cxn modelId="{705E2054-972A-41E5-99CC-4C3FEA3D34B7}" srcId="{1CADC88E-1FBE-4EAB-8795-A6292DC0F978}" destId="{F4F901A3-753A-46BB-90AA-5BDB25A64C97}" srcOrd="2" destOrd="0" parTransId="{3467ED15-B885-4BEC-8CAD-84E2790DD2AB}" sibTransId="{A559FF8F-12C5-403D-8D5D-568F82D77543}"/>
    <dgm:cxn modelId="{F03A0420-C901-4545-947E-84ACC1B7EE4A}" type="presOf" srcId="{7CEB5C06-10F6-4431-9B7B-2E892A645203}" destId="{E57A4448-4777-4667-958D-2A7475E4CFC1}" srcOrd="0" destOrd="0" presId="urn:microsoft.com/office/officeart/2005/8/layout/cycle8"/>
    <dgm:cxn modelId="{973767CD-5856-40D8-9EA0-571433445A59}" type="presOf" srcId="{4F17827D-7D84-4E40-8948-372DFA5E18B1}" destId="{318939F0-9CBC-43AE-86DB-EBAB1F4B249B}" srcOrd="1" destOrd="0" presId="urn:microsoft.com/office/officeart/2005/8/layout/cycle8"/>
    <dgm:cxn modelId="{3CEB726E-C471-47CE-A549-8FDAD0CDAA36}" srcId="{1CADC88E-1FBE-4EAB-8795-A6292DC0F978}" destId="{4F17827D-7D84-4E40-8948-372DFA5E18B1}" srcOrd="1" destOrd="0" parTransId="{F63687BB-E7DA-4759-BDB7-11FCA19EDD73}" sibTransId="{9E95B64F-E8BC-40AA-B755-2DED9FBCCC7B}"/>
    <dgm:cxn modelId="{18B42880-23D8-42ED-B1B0-032D07F731E3}" srcId="{1CADC88E-1FBE-4EAB-8795-A6292DC0F978}" destId="{7CEB5C06-10F6-4431-9B7B-2E892A645203}" srcOrd="0" destOrd="0" parTransId="{B8BA2A52-03A8-4FAE-B224-D66E78395A63}" sibTransId="{BD13B538-B229-4C1F-BFEB-200E7AAC7CF7}"/>
    <dgm:cxn modelId="{D57A1628-35E9-440A-BCA7-7E2BFE1AE942}" type="presOf" srcId="{4F17827D-7D84-4E40-8948-372DFA5E18B1}" destId="{31C45252-6B5C-40DA-B7CE-2EAAA90AF0CA}" srcOrd="0" destOrd="0" presId="urn:microsoft.com/office/officeart/2005/8/layout/cycle8"/>
    <dgm:cxn modelId="{BB59DCAB-0BA8-490A-A0B6-0F5FA49BCAF4}" type="presOf" srcId="{F4F901A3-753A-46BB-90AA-5BDB25A64C97}" destId="{7EC18F3A-4918-4ADB-86D2-2DA6AD980C44}" srcOrd="0" destOrd="0" presId="urn:microsoft.com/office/officeart/2005/8/layout/cycle8"/>
    <dgm:cxn modelId="{D32952B7-6567-4965-AF8E-6293848800A1}" type="presOf" srcId="{7CEB5C06-10F6-4431-9B7B-2E892A645203}" destId="{6256520F-961A-4816-A200-95E2B17C0B8F}" srcOrd="1" destOrd="0" presId="urn:microsoft.com/office/officeart/2005/8/layout/cycle8"/>
    <dgm:cxn modelId="{14A02559-50DC-4DDF-9C89-527A7A5A44CD}" type="presParOf" srcId="{15E02150-8C3A-48BA-AA97-5DECA8DEF0CD}" destId="{E57A4448-4777-4667-958D-2A7475E4CFC1}" srcOrd="0" destOrd="0" presId="urn:microsoft.com/office/officeart/2005/8/layout/cycle8"/>
    <dgm:cxn modelId="{22E82876-E187-4600-ADEB-B8611E907BCE}" type="presParOf" srcId="{15E02150-8C3A-48BA-AA97-5DECA8DEF0CD}" destId="{17CACC15-2D7F-4893-AC37-1F29F05AB7AD}" srcOrd="1" destOrd="0" presId="urn:microsoft.com/office/officeart/2005/8/layout/cycle8"/>
    <dgm:cxn modelId="{37103A19-D519-438B-A2B0-287CFF4BDEA1}" type="presParOf" srcId="{15E02150-8C3A-48BA-AA97-5DECA8DEF0CD}" destId="{239B131E-57C7-4954-A601-DE12B5403525}" srcOrd="2" destOrd="0" presId="urn:microsoft.com/office/officeart/2005/8/layout/cycle8"/>
    <dgm:cxn modelId="{4B3FB91C-9C45-4F31-9F44-D1AAFDC45A72}" type="presParOf" srcId="{15E02150-8C3A-48BA-AA97-5DECA8DEF0CD}" destId="{6256520F-961A-4816-A200-95E2B17C0B8F}" srcOrd="3" destOrd="0" presId="urn:microsoft.com/office/officeart/2005/8/layout/cycle8"/>
    <dgm:cxn modelId="{B40FC4C7-FE38-4C61-A503-6C804D945990}" type="presParOf" srcId="{15E02150-8C3A-48BA-AA97-5DECA8DEF0CD}" destId="{31C45252-6B5C-40DA-B7CE-2EAAA90AF0CA}" srcOrd="4" destOrd="0" presId="urn:microsoft.com/office/officeart/2005/8/layout/cycle8"/>
    <dgm:cxn modelId="{56997E5B-D480-4766-8470-0B31F2CD38C7}" type="presParOf" srcId="{15E02150-8C3A-48BA-AA97-5DECA8DEF0CD}" destId="{218F7258-B447-430B-917C-6D5F19137909}" srcOrd="5" destOrd="0" presId="urn:microsoft.com/office/officeart/2005/8/layout/cycle8"/>
    <dgm:cxn modelId="{A9E259FF-F98D-4493-8395-4B639670B824}" type="presParOf" srcId="{15E02150-8C3A-48BA-AA97-5DECA8DEF0CD}" destId="{3DCFE26B-DD00-4CB6-97C8-0877E7707D93}" srcOrd="6" destOrd="0" presId="urn:microsoft.com/office/officeart/2005/8/layout/cycle8"/>
    <dgm:cxn modelId="{578062E0-C4DB-4982-A42C-2F9F4220A61B}" type="presParOf" srcId="{15E02150-8C3A-48BA-AA97-5DECA8DEF0CD}" destId="{318939F0-9CBC-43AE-86DB-EBAB1F4B249B}" srcOrd="7" destOrd="0" presId="urn:microsoft.com/office/officeart/2005/8/layout/cycle8"/>
    <dgm:cxn modelId="{DCF76023-9638-4706-AC6D-39AA3D20AA37}" type="presParOf" srcId="{15E02150-8C3A-48BA-AA97-5DECA8DEF0CD}" destId="{7EC18F3A-4918-4ADB-86D2-2DA6AD980C44}" srcOrd="8" destOrd="0" presId="urn:microsoft.com/office/officeart/2005/8/layout/cycle8"/>
    <dgm:cxn modelId="{279266B7-96AF-45F0-9D02-252E7388E984}" type="presParOf" srcId="{15E02150-8C3A-48BA-AA97-5DECA8DEF0CD}" destId="{F4974BEC-B12D-4CDC-8B9E-3B081769B64B}" srcOrd="9" destOrd="0" presId="urn:microsoft.com/office/officeart/2005/8/layout/cycle8"/>
    <dgm:cxn modelId="{081CC5E6-6CF1-440F-A312-15765A19F5A6}" type="presParOf" srcId="{15E02150-8C3A-48BA-AA97-5DECA8DEF0CD}" destId="{11184C28-2E6C-4C71-9398-D8645DAC483F}" srcOrd="10" destOrd="0" presId="urn:microsoft.com/office/officeart/2005/8/layout/cycle8"/>
    <dgm:cxn modelId="{A992BFAC-275D-4757-8CB3-EF48CD6EF4AD}" type="presParOf" srcId="{15E02150-8C3A-48BA-AA97-5DECA8DEF0CD}" destId="{C3C99B7D-2E5D-4E2D-9447-551379B0C80D}" srcOrd="11" destOrd="0" presId="urn:microsoft.com/office/officeart/2005/8/layout/cycle8"/>
    <dgm:cxn modelId="{30E2A859-DC15-4A0E-A79F-412EA4FD1CF1}" type="presParOf" srcId="{15E02150-8C3A-48BA-AA97-5DECA8DEF0CD}" destId="{23AF248A-EA82-435F-940F-B1AD291E4E5A}" srcOrd="12" destOrd="0" presId="urn:microsoft.com/office/officeart/2005/8/layout/cycle8"/>
    <dgm:cxn modelId="{30DD9C5C-DE18-4D90-AC34-C09C1FA854CA}" type="presParOf" srcId="{15E02150-8C3A-48BA-AA97-5DECA8DEF0CD}" destId="{0DC87A9D-D48E-462A-96E1-FD43337464D8}" srcOrd="13" destOrd="0" presId="urn:microsoft.com/office/officeart/2005/8/layout/cycle8"/>
    <dgm:cxn modelId="{5EEF8F1F-2082-4289-99D8-2E44364A3B38}" type="presParOf" srcId="{15E02150-8C3A-48BA-AA97-5DECA8DEF0CD}" destId="{38AE0CA1-363C-4B0F-8740-D5785F3BD4B1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CA840-AA77-4073-82AE-010A3D006205}">
      <dsp:nvSpPr>
        <dsp:cNvPr id="0" name=""/>
        <dsp:cNvSpPr/>
      </dsp:nvSpPr>
      <dsp:spPr>
        <a:xfrm>
          <a:off x="0" y="0"/>
          <a:ext cx="6096000" cy="1350150"/>
        </a:xfrm>
        <a:prstGeom prst="roundRect">
          <a:avLst>
            <a:gd name="adj" fmla="val 10000"/>
          </a:avLst>
        </a:prstGeom>
        <a:solidFill>
          <a:schemeClr val="accent2"/>
        </a:solidFill>
        <a:ln w="38100" cap="flat" cmpd="sng" algn="ctr">
          <a:solidFill>
            <a:schemeClr val="lt1"/>
          </a:solidFill>
          <a:prstDash val="solid"/>
        </a:ln>
        <a:effectLst>
          <a:outerShdw blurRad="57150" dist="38100" dir="5400000" algn="ctr" rotWithShape="0">
            <a:schemeClr val="accent2">
              <a:shade val="9000"/>
              <a:satMod val="105000"/>
              <a:alpha val="48000"/>
            </a:schemeClr>
          </a:outerShdw>
        </a:effectLst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život ohrožující stav</a:t>
          </a:r>
          <a:endParaRPr lang="cs-CZ" sz="24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dochází k selhání oběhové soustavy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srdce a mozek trpí nedostatkem kyslíku</a:t>
          </a:r>
          <a:endParaRPr lang="cs-CZ" sz="1900" kern="1200" dirty="0"/>
        </a:p>
      </dsp:txBody>
      <dsp:txXfrm>
        <a:off x="1354215" y="0"/>
        <a:ext cx="4741785" cy="1350150"/>
      </dsp:txXfrm>
    </dsp:sp>
    <dsp:sp modelId="{6ADC573C-42EA-4FE6-A668-AC3894335F6C}">
      <dsp:nvSpPr>
        <dsp:cNvPr id="0" name=""/>
        <dsp:cNvSpPr/>
      </dsp:nvSpPr>
      <dsp:spPr>
        <a:xfrm>
          <a:off x="135014" y="135015"/>
          <a:ext cx="1219200" cy="108012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0A1F3-3BC6-4B57-83DA-C179FF18F9EC}">
      <dsp:nvSpPr>
        <dsp:cNvPr id="0" name=""/>
        <dsp:cNvSpPr/>
      </dsp:nvSpPr>
      <dsp:spPr>
        <a:xfrm>
          <a:off x="0" y="1485165"/>
          <a:ext cx="6096000" cy="1350150"/>
        </a:xfrm>
        <a:prstGeom prst="roundRect">
          <a:avLst>
            <a:gd name="adj" fmla="val 10000"/>
          </a:avLst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57150" dist="38100" dir="5400000" algn="ctr" rotWithShape="0">
            <a:schemeClr val="accent1">
              <a:shade val="9000"/>
              <a:satMod val="105000"/>
              <a:alpha val="48000"/>
            </a:scheme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vyžaduje neodkladnou péči</a:t>
          </a:r>
          <a:endParaRPr lang="cs-CZ" sz="24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jako prevenci poškození orgánů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může nastat smrt</a:t>
          </a:r>
          <a:endParaRPr lang="cs-CZ" sz="1900" kern="1200" dirty="0"/>
        </a:p>
      </dsp:txBody>
      <dsp:txXfrm>
        <a:off x="1354215" y="1485165"/>
        <a:ext cx="4741785" cy="1350150"/>
      </dsp:txXfrm>
    </dsp:sp>
    <dsp:sp modelId="{2EE625FA-D291-407A-87CB-DAE11095C8AC}">
      <dsp:nvSpPr>
        <dsp:cNvPr id="0" name=""/>
        <dsp:cNvSpPr/>
      </dsp:nvSpPr>
      <dsp:spPr>
        <a:xfrm>
          <a:off x="135014" y="1620180"/>
          <a:ext cx="1219200" cy="108012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823D5-54EF-4137-BB04-E3458D18CBA0}">
      <dsp:nvSpPr>
        <dsp:cNvPr id="0" name=""/>
        <dsp:cNvSpPr/>
      </dsp:nvSpPr>
      <dsp:spPr>
        <a:xfrm>
          <a:off x="0" y="2970330"/>
          <a:ext cx="6096000" cy="1350150"/>
        </a:xfrm>
        <a:prstGeom prst="roundRect">
          <a:avLst>
            <a:gd name="adj" fmla="val 10000"/>
          </a:avLst>
        </a:prstGeom>
        <a:solidFill>
          <a:schemeClr val="accent6"/>
        </a:solidFill>
        <a:ln w="38100" cap="flat" cmpd="sng" algn="ctr">
          <a:solidFill>
            <a:schemeClr val="lt1"/>
          </a:solidFill>
          <a:prstDash val="solid"/>
        </a:ln>
        <a:effectLst>
          <a:outerShdw blurRad="57150" dist="38100" dir="5400000" algn="ctr" rotWithShape="0">
            <a:schemeClr val="accent6">
              <a:shade val="9000"/>
              <a:satMod val="105000"/>
              <a:alpha val="48000"/>
            </a:schemeClr>
          </a:outerShdw>
        </a:effectLst>
      </dsp:spPr>
      <dsp:style>
        <a:lnRef idx="3">
          <a:schemeClr val="lt1"/>
        </a:lnRef>
        <a:fillRef idx="1">
          <a:schemeClr val="accent6"/>
        </a:fillRef>
        <a:effectRef idx="1">
          <a:schemeClr val="accent6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je zhoršován strachem a bolestí</a:t>
          </a:r>
          <a:endParaRPr lang="cs-CZ" sz="24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postiženého pohodlně uložíme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pokusíme se ho uklidnit a povzbudit</a:t>
          </a:r>
          <a:endParaRPr lang="cs-CZ" sz="1900" kern="1200" dirty="0"/>
        </a:p>
      </dsp:txBody>
      <dsp:txXfrm>
        <a:off x="1354215" y="2970330"/>
        <a:ext cx="4741785" cy="1350150"/>
      </dsp:txXfrm>
    </dsp:sp>
    <dsp:sp modelId="{597A20EE-95DB-4F25-8AE6-952FB94ACD62}">
      <dsp:nvSpPr>
        <dsp:cNvPr id="0" name=""/>
        <dsp:cNvSpPr/>
      </dsp:nvSpPr>
      <dsp:spPr>
        <a:xfrm>
          <a:off x="135014" y="3105345"/>
          <a:ext cx="1219200" cy="108012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73449-B69B-4486-8DD2-8654E51818F6}">
      <dsp:nvSpPr>
        <dsp:cNvPr id="0" name=""/>
        <dsp:cNvSpPr/>
      </dsp:nvSpPr>
      <dsp:spPr>
        <a:xfrm>
          <a:off x="0" y="69368"/>
          <a:ext cx="8229600" cy="479700"/>
        </a:xfrm>
        <a:prstGeom prst="roundRect">
          <a:avLst/>
        </a:prstGeom>
        <a:gradFill rotWithShape="1">
          <a:gsLst>
            <a:gs pos="0">
              <a:schemeClr val="dk1">
                <a:tint val="70000"/>
                <a:satMod val="130000"/>
              </a:schemeClr>
            </a:gs>
            <a:gs pos="43000">
              <a:schemeClr val="dk1">
                <a:tint val="44000"/>
                <a:satMod val="165000"/>
              </a:schemeClr>
            </a:gs>
            <a:gs pos="93000">
              <a:schemeClr val="dk1">
                <a:tint val="15000"/>
                <a:satMod val="165000"/>
              </a:schemeClr>
            </a:gs>
            <a:gs pos="100000">
              <a:schemeClr val="dk1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dk1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dk1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velká ztráta krve</a:t>
          </a:r>
          <a:endParaRPr lang="cs-CZ" sz="2000" kern="1200" dirty="0"/>
        </a:p>
      </dsp:txBody>
      <dsp:txXfrm>
        <a:off x="23417" y="92785"/>
        <a:ext cx="8182766" cy="432866"/>
      </dsp:txXfrm>
    </dsp:sp>
    <dsp:sp modelId="{C0C633E7-F2D3-488F-BB56-546471B223AD}">
      <dsp:nvSpPr>
        <dsp:cNvPr id="0" name=""/>
        <dsp:cNvSpPr/>
      </dsp:nvSpPr>
      <dsp:spPr>
        <a:xfrm>
          <a:off x="0" y="549068"/>
          <a:ext cx="8229600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600" kern="1200" dirty="0" smtClean="0"/>
            <a:t>více jak 1/5 – tj. asi 1,2 litru krve </a:t>
          </a:r>
          <a:endParaRPr lang="cs-CZ" sz="1600" kern="1200" dirty="0"/>
        </a:p>
      </dsp:txBody>
      <dsp:txXfrm>
        <a:off x="0" y="549068"/>
        <a:ext cx="8229600" cy="331200"/>
      </dsp:txXfrm>
    </dsp:sp>
    <dsp:sp modelId="{E77E25C4-C1C1-477D-9DF9-5067EDD99ED9}">
      <dsp:nvSpPr>
        <dsp:cNvPr id="0" name=""/>
        <dsp:cNvSpPr/>
      </dsp:nvSpPr>
      <dsp:spPr>
        <a:xfrm>
          <a:off x="0" y="880268"/>
          <a:ext cx="8229600" cy="479700"/>
        </a:xfrm>
        <a:prstGeom prst="roundRect">
          <a:avLst/>
        </a:prstGeom>
        <a:gradFill rotWithShape="1">
          <a:gsLst>
            <a:gs pos="0">
              <a:schemeClr val="accent1">
                <a:tint val="70000"/>
                <a:satMod val="130000"/>
              </a:schemeClr>
            </a:gs>
            <a:gs pos="43000">
              <a:schemeClr val="accent1">
                <a:tint val="44000"/>
                <a:satMod val="165000"/>
              </a:schemeClr>
            </a:gs>
            <a:gs pos="93000">
              <a:schemeClr val="accent1">
                <a:tint val="15000"/>
                <a:satMod val="165000"/>
              </a:schemeClr>
            </a:gs>
            <a:gs pos="100000">
              <a:schemeClr val="accent1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1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1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selhání srdce</a:t>
          </a:r>
          <a:endParaRPr lang="cs-CZ" sz="2000" kern="1200" dirty="0"/>
        </a:p>
      </dsp:txBody>
      <dsp:txXfrm>
        <a:off x="23417" y="903685"/>
        <a:ext cx="8182766" cy="432866"/>
      </dsp:txXfrm>
    </dsp:sp>
    <dsp:sp modelId="{20BB2F93-A056-4770-96BA-E357EEA95DC7}">
      <dsp:nvSpPr>
        <dsp:cNvPr id="0" name=""/>
        <dsp:cNvSpPr/>
      </dsp:nvSpPr>
      <dsp:spPr>
        <a:xfrm>
          <a:off x="0" y="1359968"/>
          <a:ext cx="8229600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600" kern="1200" dirty="0" smtClean="0"/>
            <a:t>těžká srdeční choroba, srdeční mrtvice, akutní selhání srdce</a:t>
          </a:r>
          <a:endParaRPr lang="cs-CZ" sz="1600" kern="1200" dirty="0"/>
        </a:p>
      </dsp:txBody>
      <dsp:txXfrm>
        <a:off x="0" y="1359968"/>
        <a:ext cx="8229600" cy="331200"/>
      </dsp:txXfrm>
    </dsp:sp>
    <dsp:sp modelId="{960A88E1-2F3F-4D61-9E1F-77864D8B676C}">
      <dsp:nvSpPr>
        <dsp:cNvPr id="0" name=""/>
        <dsp:cNvSpPr/>
      </dsp:nvSpPr>
      <dsp:spPr>
        <a:xfrm>
          <a:off x="0" y="1691168"/>
          <a:ext cx="8229600" cy="479700"/>
        </a:xfrm>
        <a:prstGeom prst="roundRect">
          <a:avLst/>
        </a:prstGeom>
        <a:gradFill rotWithShape="1">
          <a:gsLst>
            <a:gs pos="0">
              <a:schemeClr val="accent2">
                <a:tint val="70000"/>
                <a:satMod val="130000"/>
              </a:schemeClr>
            </a:gs>
            <a:gs pos="43000">
              <a:schemeClr val="accent2">
                <a:tint val="44000"/>
                <a:satMod val="165000"/>
              </a:schemeClr>
            </a:gs>
            <a:gs pos="93000">
              <a:schemeClr val="accent2">
                <a:tint val="15000"/>
                <a:satMod val="165000"/>
              </a:schemeClr>
            </a:gs>
            <a:gs pos="100000">
              <a:schemeClr val="accent2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2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2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hypoglykémie</a:t>
          </a:r>
          <a:endParaRPr lang="cs-CZ" sz="2000" kern="1200" dirty="0"/>
        </a:p>
      </dsp:txBody>
      <dsp:txXfrm>
        <a:off x="23417" y="1714585"/>
        <a:ext cx="8182766" cy="432866"/>
      </dsp:txXfrm>
    </dsp:sp>
    <dsp:sp modelId="{665A9F40-690B-4153-B5C8-5369D68F9200}">
      <dsp:nvSpPr>
        <dsp:cNvPr id="0" name=""/>
        <dsp:cNvSpPr/>
      </dsp:nvSpPr>
      <dsp:spPr>
        <a:xfrm>
          <a:off x="0" y="2228468"/>
          <a:ext cx="8229600" cy="479700"/>
        </a:xfrm>
        <a:prstGeom prst="roundRect">
          <a:avLst/>
        </a:prstGeom>
        <a:gradFill rotWithShape="1">
          <a:gsLst>
            <a:gs pos="0">
              <a:schemeClr val="accent3">
                <a:tint val="70000"/>
                <a:satMod val="130000"/>
              </a:schemeClr>
            </a:gs>
            <a:gs pos="43000">
              <a:schemeClr val="accent3">
                <a:tint val="44000"/>
                <a:satMod val="165000"/>
              </a:schemeClr>
            </a:gs>
            <a:gs pos="93000">
              <a:schemeClr val="accent3">
                <a:tint val="15000"/>
                <a:satMod val="165000"/>
              </a:schemeClr>
            </a:gs>
            <a:gs pos="100000">
              <a:schemeClr val="accent3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3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podchlazení</a:t>
          </a:r>
        </a:p>
      </dsp:txBody>
      <dsp:txXfrm>
        <a:off x="23417" y="2251885"/>
        <a:ext cx="8182766" cy="432866"/>
      </dsp:txXfrm>
    </dsp:sp>
    <dsp:sp modelId="{118FEC32-A6F3-470D-9B9A-E69D11404FE3}">
      <dsp:nvSpPr>
        <dsp:cNvPr id="0" name=""/>
        <dsp:cNvSpPr/>
      </dsp:nvSpPr>
      <dsp:spPr>
        <a:xfrm>
          <a:off x="0" y="2765768"/>
          <a:ext cx="8229600" cy="479700"/>
        </a:xfrm>
        <a:prstGeom prst="roundRect">
          <a:avLst/>
        </a:prstGeom>
        <a:gradFill rotWithShape="1">
          <a:gsLst>
            <a:gs pos="0">
              <a:schemeClr val="accent4">
                <a:tint val="70000"/>
                <a:satMod val="130000"/>
              </a:schemeClr>
            </a:gs>
            <a:gs pos="43000">
              <a:schemeClr val="accent4">
                <a:tint val="44000"/>
                <a:satMod val="165000"/>
              </a:schemeClr>
            </a:gs>
            <a:gs pos="93000">
              <a:schemeClr val="accent4">
                <a:tint val="15000"/>
                <a:satMod val="165000"/>
              </a:schemeClr>
            </a:gs>
            <a:gs pos="100000">
              <a:schemeClr val="accent4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4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4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těžká alergická reakce</a:t>
          </a:r>
        </a:p>
      </dsp:txBody>
      <dsp:txXfrm>
        <a:off x="23417" y="2789185"/>
        <a:ext cx="8182766" cy="432866"/>
      </dsp:txXfrm>
    </dsp:sp>
    <dsp:sp modelId="{FBD1AC01-3333-47BB-8901-92BEEBA742F6}">
      <dsp:nvSpPr>
        <dsp:cNvPr id="0" name=""/>
        <dsp:cNvSpPr/>
      </dsp:nvSpPr>
      <dsp:spPr>
        <a:xfrm>
          <a:off x="0" y="3303068"/>
          <a:ext cx="8229600" cy="479700"/>
        </a:xfrm>
        <a:prstGeom prst="roundRect">
          <a:avLst/>
        </a:prstGeom>
        <a:gradFill rotWithShape="1">
          <a:gsLst>
            <a:gs pos="0">
              <a:schemeClr val="accent5">
                <a:tint val="70000"/>
                <a:satMod val="130000"/>
              </a:schemeClr>
            </a:gs>
            <a:gs pos="43000">
              <a:schemeClr val="accent5">
                <a:tint val="44000"/>
                <a:satMod val="165000"/>
              </a:schemeClr>
            </a:gs>
            <a:gs pos="93000">
              <a:schemeClr val="accent5">
                <a:tint val="15000"/>
                <a:satMod val="165000"/>
              </a:schemeClr>
            </a:gs>
            <a:gs pos="100000">
              <a:schemeClr val="accent5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předávkování léky, drogami</a:t>
          </a:r>
        </a:p>
      </dsp:txBody>
      <dsp:txXfrm>
        <a:off x="23417" y="3326485"/>
        <a:ext cx="8182766" cy="432866"/>
      </dsp:txXfrm>
    </dsp:sp>
    <dsp:sp modelId="{377A1BBA-7516-4209-A60D-BFA5AFF28581}">
      <dsp:nvSpPr>
        <dsp:cNvPr id="0" name=""/>
        <dsp:cNvSpPr/>
      </dsp:nvSpPr>
      <dsp:spPr>
        <a:xfrm>
          <a:off x="0" y="3840368"/>
          <a:ext cx="8229600" cy="479700"/>
        </a:xfrm>
        <a:prstGeom prst="roundRect">
          <a:avLst/>
        </a:prstGeom>
        <a:gradFill rotWithShape="1">
          <a:gsLst>
            <a:gs pos="0">
              <a:schemeClr val="accent6">
                <a:tint val="70000"/>
                <a:satMod val="130000"/>
              </a:schemeClr>
            </a:gs>
            <a:gs pos="43000">
              <a:schemeClr val="accent6">
                <a:tint val="44000"/>
                <a:satMod val="165000"/>
              </a:schemeClr>
            </a:gs>
            <a:gs pos="93000">
              <a:schemeClr val="accent6">
                <a:tint val="15000"/>
                <a:satMod val="165000"/>
              </a:schemeClr>
            </a:gs>
            <a:gs pos="100000">
              <a:schemeClr val="accent6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6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6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popáleniny a opaření</a:t>
          </a:r>
        </a:p>
      </dsp:txBody>
      <dsp:txXfrm>
        <a:off x="23417" y="3863785"/>
        <a:ext cx="8182766" cy="4328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A4448-4777-4667-958D-2A7475E4CFC1}">
      <dsp:nvSpPr>
        <dsp:cNvPr id="0" name=""/>
        <dsp:cNvSpPr/>
      </dsp:nvSpPr>
      <dsp:spPr>
        <a:xfrm>
          <a:off x="1512334" y="280831"/>
          <a:ext cx="3629203" cy="3629203"/>
        </a:xfrm>
        <a:prstGeom prst="pie">
          <a:avLst>
            <a:gd name="adj1" fmla="val 16200000"/>
            <a:gd name="adj2" fmla="val 1800000"/>
          </a:avLst>
        </a:prstGeom>
        <a:gradFill rotWithShape="1">
          <a:gsLst>
            <a:gs pos="0">
              <a:schemeClr val="accent3">
                <a:tint val="70000"/>
                <a:satMod val="130000"/>
              </a:schemeClr>
            </a:gs>
            <a:gs pos="43000">
              <a:schemeClr val="accent3">
                <a:tint val="44000"/>
                <a:satMod val="165000"/>
              </a:schemeClr>
            </a:gs>
            <a:gs pos="93000">
              <a:schemeClr val="accent3">
                <a:tint val="15000"/>
                <a:satMod val="165000"/>
              </a:schemeClr>
            </a:gs>
            <a:gs pos="100000">
              <a:schemeClr val="accent3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3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pocení</a:t>
          </a:r>
          <a:endParaRPr lang="cs-CZ" sz="2300" kern="1200" dirty="0"/>
        </a:p>
      </dsp:txBody>
      <dsp:txXfrm>
        <a:off x="3425011" y="1049876"/>
        <a:ext cx="1296144" cy="1080120"/>
      </dsp:txXfrm>
    </dsp:sp>
    <dsp:sp modelId="{31C45252-6B5C-40DA-B7CE-2EAAA90AF0CA}">
      <dsp:nvSpPr>
        <dsp:cNvPr id="0" name=""/>
        <dsp:cNvSpPr/>
      </dsp:nvSpPr>
      <dsp:spPr>
        <a:xfrm>
          <a:off x="1491484" y="399521"/>
          <a:ext cx="3629203" cy="3629203"/>
        </a:xfrm>
        <a:prstGeom prst="pie">
          <a:avLst>
            <a:gd name="adj1" fmla="val 1800000"/>
            <a:gd name="adj2" fmla="val 9000000"/>
          </a:avLst>
        </a:prstGeom>
        <a:gradFill rotWithShape="1">
          <a:gsLst>
            <a:gs pos="0">
              <a:schemeClr val="accent4">
                <a:tint val="70000"/>
                <a:satMod val="130000"/>
              </a:schemeClr>
            </a:gs>
            <a:gs pos="43000">
              <a:schemeClr val="accent4">
                <a:tint val="44000"/>
                <a:satMod val="165000"/>
              </a:schemeClr>
            </a:gs>
            <a:gs pos="93000">
              <a:schemeClr val="accent4">
                <a:tint val="15000"/>
                <a:satMod val="165000"/>
              </a:schemeClr>
            </a:gs>
            <a:gs pos="100000">
              <a:schemeClr val="accent4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4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4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kůže – bledá, studená</a:t>
          </a:r>
          <a:endParaRPr lang="cs-CZ" sz="2300" kern="1200" dirty="0"/>
        </a:p>
      </dsp:txBody>
      <dsp:txXfrm>
        <a:off x="2355580" y="2754183"/>
        <a:ext cx="1944216" cy="950505"/>
      </dsp:txXfrm>
    </dsp:sp>
    <dsp:sp modelId="{7EC18F3A-4918-4ADB-86D2-2DA6AD980C44}">
      <dsp:nvSpPr>
        <dsp:cNvPr id="0" name=""/>
        <dsp:cNvSpPr/>
      </dsp:nvSpPr>
      <dsp:spPr>
        <a:xfrm>
          <a:off x="1362846" y="280831"/>
          <a:ext cx="3629203" cy="3629203"/>
        </a:xfrm>
        <a:prstGeom prst="pie">
          <a:avLst>
            <a:gd name="adj1" fmla="val 9000000"/>
            <a:gd name="adj2" fmla="val 16200000"/>
          </a:avLst>
        </a:prstGeom>
        <a:gradFill rotWithShape="1">
          <a:gsLst>
            <a:gs pos="0">
              <a:schemeClr val="dk1">
                <a:tint val="70000"/>
                <a:satMod val="130000"/>
              </a:schemeClr>
            </a:gs>
            <a:gs pos="43000">
              <a:schemeClr val="dk1">
                <a:tint val="44000"/>
                <a:satMod val="165000"/>
              </a:schemeClr>
            </a:gs>
            <a:gs pos="93000">
              <a:schemeClr val="dk1">
                <a:tint val="15000"/>
                <a:satMod val="165000"/>
              </a:schemeClr>
            </a:gs>
            <a:gs pos="100000">
              <a:schemeClr val="dk1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dk1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dk1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zrychlený puls</a:t>
          </a:r>
          <a:endParaRPr lang="cs-CZ" sz="2300" kern="1200" dirty="0"/>
        </a:p>
      </dsp:txBody>
      <dsp:txXfrm>
        <a:off x="1783228" y="1049876"/>
        <a:ext cx="1296144" cy="1080120"/>
      </dsp:txXfrm>
    </dsp:sp>
    <dsp:sp modelId="{23AF248A-EA82-435F-940F-B1AD291E4E5A}">
      <dsp:nvSpPr>
        <dsp:cNvPr id="0" name=""/>
        <dsp:cNvSpPr/>
      </dsp:nvSpPr>
      <dsp:spPr>
        <a:xfrm>
          <a:off x="1287969" y="56166"/>
          <a:ext cx="4078533" cy="4078533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87A9D-D48E-462A-96E1-FD43337464D8}">
      <dsp:nvSpPr>
        <dsp:cNvPr id="0" name=""/>
        <dsp:cNvSpPr/>
      </dsp:nvSpPr>
      <dsp:spPr>
        <a:xfrm>
          <a:off x="1266819" y="174627"/>
          <a:ext cx="4078533" cy="4078533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E0CA1-363C-4B0F-8740-D5785F3BD4B1}">
      <dsp:nvSpPr>
        <dsp:cNvPr id="0" name=""/>
        <dsp:cNvSpPr/>
      </dsp:nvSpPr>
      <dsp:spPr>
        <a:xfrm>
          <a:off x="1137881" y="56166"/>
          <a:ext cx="4078533" cy="4078533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2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CB3577B-6105-463E-A74C-2F47DD7B632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A8DE5-5B5A-40E4-A9ED-F5E36CF0FD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ŠOK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25.  03.  </a:t>
            </a:r>
            <a:r>
              <a:rPr lang="cs-CZ" sz="5600" smtClean="0"/>
              <a:t>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54_RP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: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</a:t>
            </a:r>
            <a:r>
              <a:rPr lang="cs-CZ" sz="1800" u="sng" smtClean="0"/>
              <a:t>z pilotáže: </a:t>
            </a:r>
            <a:r>
              <a:rPr lang="cs-CZ" sz="1800" smtClean="0"/>
              <a:t>vhodné </a:t>
            </a:r>
            <a:r>
              <a:rPr lang="cs-CZ" sz="1800" dirty="0" smtClean="0"/>
              <a:t>pro výklad, k opakování i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36912"/>
            <a:ext cx="8305800" cy="2808312"/>
          </a:xfrm>
        </p:spPr>
        <p:txBody>
          <a:bodyPr>
            <a:normAutofit fontScale="90000"/>
            <a:scene3d>
              <a:camera prst="obliqueTopLef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ŠOK</a:t>
            </a:r>
            <a:b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89257" y="1700808"/>
            <a:ext cx="436549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První pomoc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ŠOK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844824"/>
          <a:ext cx="609600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935163"/>
            <a:ext cx="8229600" cy="438943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115616" y="1916832"/>
          <a:ext cx="6504384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427168" cy="4263752"/>
          </a:xfrm>
        </p:spPr>
        <p:txBody>
          <a:bodyPr/>
          <a:lstStyle/>
          <a:p>
            <a:r>
              <a:rPr lang="cs-CZ" dirty="0" smtClean="0"/>
              <a:t>postiženého uložíme tak, abychom ho izolovali od chladné země</a:t>
            </a:r>
          </a:p>
          <a:p>
            <a:r>
              <a:rPr lang="cs-CZ" dirty="0" smtClean="0"/>
              <a:t>zvedneme a podložíme mu nohy</a:t>
            </a:r>
          </a:p>
          <a:p>
            <a:r>
              <a:rPr lang="cs-CZ" dirty="0" smtClean="0"/>
              <a:t>uvolníme těsný oděv</a:t>
            </a:r>
          </a:p>
          <a:p>
            <a:r>
              <a:rPr lang="cs-CZ" dirty="0" smtClean="0"/>
              <a:t>přikryjeme ho</a:t>
            </a:r>
          </a:p>
          <a:p>
            <a:r>
              <a:rPr lang="cs-CZ" dirty="0" smtClean="0"/>
              <a:t>uklidňujeme ho a povzbuzujeme </a:t>
            </a:r>
          </a:p>
          <a:p>
            <a:r>
              <a:rPr lang="cs-CZ" dirty="0" smtClean="0"/>
              <a:t>sledujeme jeho vitální funkce</a:t>
            </a:r>
          </a:p>
          <a:p>
            <a:r>
              <a:rPr lang="cs-CZ" dirty="0" smtClean="0"/>
              <a:t>zajistíme odvoz postiženého do nemocnice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nesmíme zapomenout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6347048" cy="3903712"/>
          </a:xfrm>
        </p:spPr>
        <p:txBody>
          <a:bodyPr/>
          <a:lstStyle/>
          <a:p>
            <a:r>
              <a:rPr lang="cs-CZ" dirty="0" smtClean="0"/>
              <a:t>postiženému nepodáváme jídlo ani pití, pouze mu navlhčíme rty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dbáme na to, aby se nehýbal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nenecháváme ho bez dohledu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84</TotalTime>
  <Words>157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 </vt:lpstr>
      <vt:lpstr>  ŠOK </vt:lpstr>
      <vt:lpstr>ŠOK</vt:lpstr>
      <vt:lpstr>PŘÍČINY</vt:lpstr>
      <vt:lpstr>PŘÍZNAKY</vt:lpstr>
      <vt:lpstr>1. POMOC</vt:lpstr>
      <vt:lpstr>Na co nesmíme zapomenout 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16</cp:revision>
  <dcterms:created xsi:type="dcterms:W3CDTF">2013-05-09T19:44:26Z</dcterms:created>
  <dcterms:modified xsi:type="dcterms:W3CDTF">2013-06-04T10:16:20Z</dcterms:modified>
</cp:coreProperties>
</file>