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3" r:id="rId3"/>
    <p:sldId id="256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EB2FA55-46A0-4735-B7B4-C42685823A1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00D3975-4C9D-4B0B-9F16-73A670F5C8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cover dir="rd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ODSUN ZRANĚNÝCH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07.  05. </a:t>
            </a:r>
            <a:r>
              <a:rPr lang="cs-CZ" sz="560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 55_RP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76660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odkazy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 nosítka, materiál k vytvoření improvizovaných nosítek, karimatku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:20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vhodné pro výklad před praktickým  nácvikem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3153544" cy="1975104"/>
          </a:xfrm>
        </p:spPr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Odsun zraněných</a:t>
            </a:r>
            <a:endParaRPr lang="cs-CZ" dirty="0"/>
          </a:p>
        </p:txBody>
      </p:sp>
      <p:pic>
        <p:nvPicPr>
          <p:cNvPr id="4" name="Picture 2" descr="C:\Documents and Settings\uzivatel\Dokumenty\Obrázky\OLYMPUS Master 2\2012\04\12\P4123682.JPG"/>
          <p:cNvPicPr>
            <a:picLocks noChangeAspect="1" noChangeArrowheads="1"/>
          </p:cNvPicPr>
          <p:nvPr/>
        </p:nvPicPr>
        <p:blipFill>
          <a:blip r:embed="rId2" cstate="print"/>
          <a:srcRect l="11812" b="11938"/>
          <a:stretch>
            <a:fillRect/>
          </a:stretch>
        </p:blipFill>
        <p:spPr bwMode="auto">
          <a:xfrm rot="5400000">
            <a:off x="415793" y="888462"/>
            <a:ext cx="2706688" cy="2027123"/>
          </a:xfrm>
          <a:prstGeom prst="rect">
            <a:avLst/>
          </a:prstGeom>
          <a:noFill/>
        </p:spPr>
      </p:pic>
      <p:pic>
        <p:nvPicPr>
          <p:cNvPr id="2050" name="Picture 2" descr="C:\Documents and Settings\uzivatel\Dokumenty\Obrázky\OLYMPUS Master 2\2012\04\12\P4123698.JPG"/>
          <p:cNvPicPr>
            <a:picLocks noChangeAspect="1" noChangeArrowheads="1"/>
          </p:cNvPicPr>
          <p:nvPr/>
        </p:nvPicPr>
        <p:blipFill>
          <a:blip r:embed="rId3" cstate="print"/>
          <a:srcRect l="16532" r="28344"/>
          <a:stretch>
            <a:fillRect/>
          </a:stretch>
        </p:blipFill>
        <p:spPr bwMode="auto">
          <a:xfrm>
            <a:off x="3275856" y="3861048"/>
            <a:ext cx="1944216" cy="2645228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Dokumenty\Obrázky\OLYMPUS Master 2\2012\04\12\P4123703.JPG"/>
          <p:cNvPicPr>
            <a:picLocks noChangeAspect="1" noChangeArrowheads="1"/>
          </p:cNvPicPr>
          <p:nvPr/>
        </p:nvPicPr>
        <p:blipFill>
          <a:blip r:embed="rId4" cstate="print"/>
          <a:srcRect l="11610" t="32938" b="17188"/>
          <a:stretch>
            <a:fillRect/>
          </a:stretch>
        </p:blipFill>
        <p:spPr bwMode="auto">
          <a:xfrm rot="5400000">
            <a:off x="5765663" y="1515257"/>
            <a:ext cx="3672408" cy="1739254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Dokumenty\Obrázky\OLYMPUS Master 2\2013\05\07\P5070888.JPG"/>
          <p:cNvPicPr>
            <a:picLocks noChangeAspect="1" noChangeArrowheads="1"/>
          </p:cNvPicPr>
          <p:nvPr/>
        </p:nvPicPr>
        <p:blipFill>
          <a:blip r:embed="rId5" cstate="print"/>
          <a:srcRect l="5704" t="5376" r="13579"/>
          <a:stretch>
            <a:fillRect/>
          </a:stretch>
        </p:blipFill>
        <p:spPr bwMode="auto">
          <a:xfrm>
            <a:off x="3275856" y="548680"/>
            <a:ext cx="3120050" cy="2743200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Dokumenty\Obrázky\OLYMPUS Master 2\2013\05\07\P5070890.JPG"/>
          <p:cNvPicPr>
            <a:picLocks noChangeAspect="1" noChangeArrowheads="1"/>
          </p:cNvPicPr>
          <p:nvPr/>
        </p:nvPicPr>
        <p:blipFill>
          <a:blip r:embed="rId6" cstate="print"/>
          <a:srcRect l="13579" t="30313" r="3735"/>
          <a:stretch>
            <a:fillRect/>
          </a:stretch>
        </p:blipFill>
        <p:spPr bwMode="auto">
          <a:xfrm>
            <a:off x="6084168" y="4653136"/>
            <a:ext cx="2631071" cy="166308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62056" cy="9144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Jedním zachráncem</a:t>
            </a:r>
            <a:endParaRPr lang="cs-CZ" b="1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odnesení v náruči</a:t>
            </a:r>
          </a:p>
          <a:p>
            <a:r>
              <a:rPr lang="cs-CZ" sz="4400" dirty="0" smtClean="0"/>
              <a:t>odvlečení</a:t>
            </a:r>
          </a:p>
          <a:p>
            <a:r>
              <a:rPr lang="cs-CZ" sz="4400" dirty="0" smtClean="0">
                <a:solidFill>
                  <a:srgbClr val="FFFF00"/>
                </a:solidFill>
              </a:rPr>
              <a:t>odvedení za podpory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odnesení na zádech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odnesení přes ramena</a:t>
            </a:r>
            <a:endParaRPr lang="cs-CZ" sz="4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cover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Dvěma zachránci</a:t>
            </a:r>
            <a:endParaRPr lang="cs-CZ" b="1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0"/>
            <a:ext cx="7772400" cy="436672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odnesení na stoličce ze čtyř rukou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odnesení na stoličce ze dvou rukou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podélné odnesení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 dir="r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24744"/>
            <a:ext cx="7772400" cy="1080120"/>
          </a:xfrm>
        </p:spPr>
        <p:txBody>
          <a:bodyPr/>
          <a:lstStyle/>
          <a:p>
            <a:r>
              <a:rPr lang="cs-CZ" dirty="0" smtClean="0"/>
              <a:t>Na nosítkách</a:t>
            </a:r>
            <a:endParaRPr lang="cs-CZ" dirty="0"/>
          </a:p>
        </p:txBody>
      </p:sp>
      <p:pic>
        <p:nvPicPr>
          <p:cNvPr id="4" name="Picture 4" descr="C:\Documents and Settings\uzivatel\Dokumenty\Obrázky\OLYMPUS Master 2\2013\05\07\P5070888.JPG"/>
          <p:cNvPicPr>
            <a:picLocks noChangeAspect="1" noChangeArrowheads="1"/>
          </p:cNvPicPr>
          <p:nvPr/>
        </p:nvPicPr>
        <p:blipFill>
          <a:blip r:embed="rId2" cstate="print"/>
          <a:srcRect l="5704" t="5376" r="13579"/>
          <a:stretch>
            <a:fillRect/>
          </a:stretch>
        </p:blipFill>
        <p:spPr bwMode="auto">
          <a:xfrm>
            <a:off x="4860032" y="692696"/>
            <a:ext cx="3775251" cy="3319264"/>
          </a:xfrm>
          <a:prstGeom prst="rect">
            <a:avLst/>
          </a:prstGeom>
          <a:noFill/>
        </p:spPr>
      </p:pic>
      <p:pic>
        <p:nvPicPr>
          <p:cNvPr id="5" name="Picture 5" descr="C:\Documents and Settings\uzivatel\Dokumenty\Obrázky\OLYMPUS Master 2\2013\05\07\P5070890.JPG"/>
          <p:cNvPicPr>
            <a:picLocks noChangeAspect="1" noChangeArrowheads="1"/>
          </p:cNvPicPr>
          <p:nvPr/>
        </p:nvPicPr>
        <p:blipFill>
          <a:blip r:embed="rId3" cstate="print"/>
          <a:srcRect l="13579" t="30313" r="3735"/>
          <a:stretch>
            <a:fillRect/>
          </a:stretch>
        </p:blipFill>
        <p:spPr bwMode="auto">
          <a:xfrm>
            <a:off x="827584" y="3356992"/>
            <a:ext cx="3816424" cy="241233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39</TotalTime>
  <Words>44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Metro</vt:lpstr>
      <vt:lpstr>Prezentace aplikace PowerPoint</vt:lpstr>
      <vt:lpstr>Anotace </vt:lpstr>
      <vt:lpstr>První pomoc</vt:lpstr>
      <vt:lpstr>Jedním zachráncem</vt:lpstr>
      <vt:lpstr>Dvěma zachránci</vt:lpstr>
      <vt:lpstr>Na nosítkách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10</cp:revision>
  <dcterms:created xsi:type="dcterms:W3CDTF">2013-05-09T19:56:08Z</dcterms:created>
  <dcterms:modified xsi:type="dcterms:W3CDTF">2013-06-04T10:16:42Z</dcterms:modified>
</cp:coreProperties>
</file>