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8" r:id="rId3"/>
    <p:sldId id="256" r:id="rId4"/>
    <p:sldId id="257" r:id="rId5"/>
    <p:sldId id="258" r:id="rId6"/>
    <p:sldId id="259" r:id="rId7"/>
    <p:sldId id="260" r:id="rId8"/>
    <p:sldId id="264" r:id="rId9"/>
    <p:sldId id="261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9F6F5-72C2-4E13-BB26-6B3D1AE4F1F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3F660-9909-4A0B-A300-261A645BC7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9F6F5-72C2-4E13-BB26-6B3D1AE4F1F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3F660-9909-4A0B-A300-261A645BC7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9F6F5-72C2-4E13-BB26-6B3D1AE4F1F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3F660-9909-4A0B-A300-261A645BC7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9F6F5-72C2-4E13-BB26-6B3D1AE4F1F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3F660-9909-4A0B-A300-261A645BC7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9F6F5-72C2-4E13-BB26-6B3D1AE4F1F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3F660-9909-4A0B-A300-261A645BC7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9F6F5-72C2-4E13-BB26-6B3D1AE4F1F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3F660-9909-4A0B-A300-261A645BC7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9F6F5-72C2-4E13-BB26-6B3D1AE4F1F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3F660-9909-4A0B-A300-261A645BC7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9F6F5-72C2-4E13-BB26-6B3D1AE4F1F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3F660-9909-4A0B-A300-261A645BC7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9F6F5-72C2-4E13-BB26-6B3D1AE4F1F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B33F660-9909-4A0B-A300-261A645BC7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9F6F5-72C2-4E13-BB26-6B3D1AE4F1F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3F660-9909-4A0B-A300-261A645BC7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9F6F5-72C2-4E13-BB26-6B3D1AE4F1F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3F660-9909-4A0B-A300-261A645BC7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B49F6F5-72C2-4E13-BB26-6B3D1AE4F1F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B33F660-9909-4A0B-A300-261A645BC77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– vyšetření zraněné nebo nemocné osoby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08. 01. 2013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57_RP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72604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 žádné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 </a:t>
            </a:r>
            <a:r>
              <a:rPr lang="cs-CZ" sz="1800" dirty="0" smtClean="0"/>
              <a:t> 15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pilotáže: </a:t>
            </a:r>
            <a:r>
              <a:rPr lang="cs-CZ" sz="1800" dirty="0" smtClean="0"/>
              <a:t> vhodné pro výklad, k opakování i procvičování učiva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3228975"/>
            <a:ext cx="8244408" cy="1752600"/>
          </a:xfrm>
        </p:spPr>
        <p:txBody>
          <a:bodyPr/>
          <a:lstStyle/>
          <a:p>
            <a:r>
              <a:rPr lang="cs-CZ" b="1" dirty="0" smtClean="0"/>
              <a:t>VYŠETŘENÍ ZRANĚNÉ NEBO NEMOCNÉ OSOBY</a:t>
            </a:r>
            <a:endParaRPr lang="cs-CZ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Zachránce pátrá po život ohrožujících stavech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masivní zevní krvácení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porucha vědomí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zástava dechu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srdce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dirty="0" smtClean="0"/>
              <a:t>Zjišťuje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83170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kvalitu dýchání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- frekvenci </a:t>
            </a:r>
          </a:p>
          <a:p>
            <a:pPr>
              <a:buNone/>
            </a:pPr>
            <a:r>
              <a:rPr lang="cs-CZ" dirty="0" smtClean="0"/>
              <a:t> - hloubku</a:t>
            </a:r>
          </a:p>
          <a:p>
            <a:pPr>
              <a:buNone/>
            </a:pPr>
            <a:r>
              <a:rPr lang="cs-CZ" dirty="0" smtClean="0"/>
              <a:t> - pískání</a:t>
            </a:r>
          </a:p>
          <a:p>
            <a:pPr>
              <a:buNone/>
            </a:pPr>
            <a:r>
              <a:rPr lang="cs-CZ" dirty="0" smtClean="0"/>
              <a:t> - chrčení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Zjišťuje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759696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barvu kůže a sliznice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- promodrání</a:t>
            </a:r>
          </a:p>
          <a:p>
            <a:pPr>
              <a:buNone/>
            </a:pPr>
            <a:r>
              <a:rPr lang="cs-CZ" dirty="0" smtClean="0"/>
              <a:t> - zčervenání</a:t>
            </a:r>
          </a:p>
          <a:p>
            <a:pPr>
              <a:buNone/>
            </a:pPr>
            <a:r>
              <a:rPr lang="cs-CZ" dirty="0" smtClean="0"/>
              <a:t> - bledost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Zjišťuje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399656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známky úrazu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- rány (lokalizace, krvácení, cizí tělesa)</a:t>
            </a:r>
          </a:p>
          <a:p>
            <a:pPr>
              <a:buNone/>
            </a:pPr>
            <a:r>
              <a:rPr lang="cs-CZ" dirty="0" smtClean="0"/>
              <a:t> - končetiny (deformity, pohyblivost, čití)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Zjišťuje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47166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tep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- frekvenci</a:t>
            </a:r>
          </a:p>
          <a:p>
            <a:pPr>
              <a:buNone/>
            </a:pPr>
            <a:r>
              <a:rPr lang="cs-CZ" dirty="0" smtClean="0"/>
              <a:t> - pravidelnost</a:t>
            </a:r>
          </a:p>
          <a:p>
            <a:pPr>
              <a:buNone/>
            </a:pPr>
            <a:r>
              <a:rPr lang="cs-CZ" dirty="0" smtClean="0"/>
              <a:t> - dobrou nebo špatnou hmatnost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Sleduje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759696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obličej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- nesouměrnost</a:t>
            </a:r>
          </a:p>
          <a:p>
            <a:pPr>
              <a:buNone/>
            </a:pPr>
            <a:r>
              <a:rPr lang="cs-CZ" dirty="0" smtClean="0"/>
              <a:t> - spadlý koutek</a:t>
            </a:r>
          </a:p>
          <a:p>
            <a:pPr>
              <a:buNone/>
            </a:pPr>
            <a:r>
              <a:rPr lang="cs-CZ" dirty="0" smtClean="0"/>
              <a:t> - pěnu u úst</a:t>
            </a:r>
          </a:p>
          <a:p>
            <a:pPr>
              <a:buNone/>
            </a:pPr>
            <a:r>
              <a:rPr lang="cs-CZ" dirty="0" smtClean="0"/>
              <a:t> - zvratky, …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Sleduje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54367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oči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- velikost a symetrii zorniček</a:t>
            </a:r>
          </a:p>
          <a:p>
            <a:pPr>
              <a:buNone/>
            </a:pPr>
            <a:r>
              <a:rPr lang="cs-CZ" dirty="0" smtClean="0"/>
              <a:t> - šilhání</a:t>
            </a:r>
          </a:p>
          <a:p>
            <a:pPr>
              <a:buNone/>
            </a:pPr>
            <a:r>
              <a:rPr lang="cs-CZ" dirty="0" smtClean="0"/>
              <a:t> - přivírání víček, …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Sleduje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47166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teplotu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- pocení</a:t>
            </a:r>
          </a:p>
          <a:p>
            <a:pPr>
              <a:buNone/>
            </a:pPr>
            <a:r>
              <a:rPr lang="cs-CZ" dirty="0" smtClean="0"/>
              <a:t> - třes</a:t>
            </a:r>
          </a:p>
          <a:p>
            <a:pPr>
              <a:buNone/>
            </a:pPr>
            <a:r>
              <a:rPr lang="cs-CZ" dirty="0" smtClean="0"/>
              <a:t> - křeče, …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</TotalTime>
  <Words>144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Anotace </vt:lpstr>
      <vt:lpstr>První pomoc</vt:lpstr>
      <vt:lpstr>Zachránce pátrá po život ohrožujících stavech</vt:lpstr>
      <vt:lpstr>Zjišťuje</vt:lpstr>
      <vt:lpstr>Zjišťuje</vt:lpstr>
      <vt:lpstr>Zjišťuje</vt:lpstr>
      <vt:lpstr>Zjišťuje</vt:lpstr>
      <vt:lpstr>Sleduje</vt:lpstr>
      <vt:lpstr>Sleduje</vt:lpstr>
      <vt:lpstr>Sleduje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H Koláčková</cp:lastModifiedBy>
  <cp:revision>10</cp:revision>
  <dcterms:created xsi:type="dcterms:W3CDTF">2013-05-09T19:42:25Z</dcterms:created>
  <dcterms:modified xsi:type="dcterms:W3CDTF">2013-06-04T10:19:55Z</dcterms:modified>
</cp:coreProperties>
</file>