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9B383-E9FC-4B24-9CD9-E261FCB86FAE}" type="datetimeFigureOut">
              <a:rPr lang="cs-CZ" smtClean="0"/>
              <a:pPr/>
              <a:t>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ACBE6-4E23-48FC-AD60-C9480F7931B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85795"/>
            <a:ext cx="7772400" cy="2357453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VY_22_INOVACE_19_Edinburgh part 1_zh2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5.09.2013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9.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</a:t>
            </a:r>
            <a:r>
              <a:rPr lang="cs-CZ" sz="1600" b="1" dirty="0" err="1" smtClean="0"/>
              <a:t>Edinburk</a:t>
            </a:r>
            <a:r>
              <a:rPr lang="cs-CZ" sz="1600" b="1" dirty="0" smtClean="0"/>
              <a:t>, Skotsko, hlavní město. 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</a:t>
            </a:r>
            <a:r>
              <a:rPr lang="cs-CZ" sz="1600" dirty="0" err="1" smtClean="0"/>
              <a:t>Edinburku</a:t>
            </a:r>
            <a:r>
              <a:rPr lang="cs-CZ" sz="1600" dirty="0" smtClean="0"/>
              <a:t> – část 1. 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200" i="1" dirty="0" smtClean="0"/>
              <a:t>Autorem materiálu a všech jeho částí, není-li uvedeno jinak,</a:t>
            </a:r>
            <a:endParaRPr lang="cs-CZ" sz="1200" dirty="0" smtClean="0"/>
          </a:p>
          <a:p>
            <a:pPr hangingPunct="0"/>
            <a:r>
              <a:rPr lang="cs-CZ" sz="1200" i="1" dirty="0" smtClean="0"/>
              <a:t>je Mgr. Zdena Hanušová.</a:t>
            </a:r>
            <a:endParaRPr lang="cs-CZ" sz="1200" dirty="0" smtClean="0"/>
          </a:p>
          <a:p>
            <a:pPr hangingPunct="0"/>
            <a:r>
              <a:rPr lang="cs-CZ" sz="1200" i="1" dirty="0" smtClean="0"/>
              <a:t>Financováno z ESF a státního rozpočtu ČR.</a:t>
            </a:r>
            <a:endParaRPr lang="cs-CZ" sz="1200" dirty="0" smtClean="0"/>
          </a:p>
          <a:p>
            <a:endParaRPr lang="cs-CZ" sz="12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Edinburgh – part 1.</a:t>
            </a:r>
            <a:endParaRPr lang="cs-CZ" dirty="0"/>
          </a:p>
        </p:txBody>
      </p:sp>
      <p:pic>
        <p:nvPicPr>
          <p:cNvPr id="4" name="Zástupný symbol pro obsah 4" descr="2013-08-01-4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3" y="1714488"/>
            <a:ext cx="7786742" cy="4572031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err="1" smtClean="0"/>
              <a:t>Scottish</a:t>
            </a:r>
            <a:r>
              <a:rPr lang="cs-CZ" sz="2400" dirty="0" smtClean="0"/>
              <a:t> university </a:t>
            </a:r>
            <a:r>
              <a:rPr lang="cs-CZ" sz="2400" dirty="0" err="1" smtClean="0"/>
              <a:t>built</a:t>
            </a:r>
            <a:r>
              <a:rPr lang="cs-CZ" sz="2400" dirty="0" smtClean="0"/>
              <a:t> in 1582.</a:t>
            </a:r>
            <a:br>
              <a:rPr lang="cs-CZ" sz="2400" dirty="0" smtClean="0"/>
            </a:b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one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oldest</a:t>
            </a:r>
            <a:r>
              <a:rPr lang="cs-CZ" sz="2400" dirty="0" smtClean="0"/>
              <a:t> university in </a:t>
            </a:r>
            <a:r>
              <a:rPr lang="cs-CZ" sz="2400" dirty="0" err="1" smtClean="0"/>
              <a:t>Scotland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4" name="Zástupný symbol pro obsah 4" descr="2013-08-01-3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643050"/>
            <a:ext cx="7429552" cy="4601625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 </a:t>
            </a:r>
            <a:r>
              <a:rPr lang="cs-CZ" sz="2400" dirty="0" err="1" smtClean="0"/>
              <a:t>Capital</a:t>
            </a:r>
            <a:r>
              <a:rPr lang="cs-CZ" sz="2400" dirty="0" smtClean="0"/>
              <a:t> city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Scotland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Zástupný symbol pro obsah 4" descr="2013-08-01-3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643050"/>
            <a:ext cx="7786741" cy="471490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Administrative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cultural</a:t>
            </a:r>
            <a:r>
              <a:rPr lang="cs-CZ" sz="2400" dirty="0" smtClean="0"/>
              <a:t> center.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4" name="Zástupný symbol pro obsah 5" descr="2013-08-01-3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714488"/>
            <a:ext cx="7786741" cy="471490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University </a:t>
            </a:r>
            <a:r>
              <a:rPr lang="cs-CZ" sz="2400" dirty="0" err="1" smtClean="0"/>
              <a:t>town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4" name="Zástupný symbol pro obsah 4" descr="2013-08-01-4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643050"/>
            <a:ext cx="7929618" cy="476747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Street</a:t>
            </a:r>
            <a:r>
              <a:rPr lang="cs-CZ" sz="2400" dirty="0" smtClean="0"/>
              <a:t> </a:t>
            </a:r>
            <a:r>
              <a:rPr lang="cs-CZ" sz="2400" dirty="0" err="1" smtClean="0"/>
              <a:t>performers</a:t>
            </a:r>
            <a:endParaRPr lang="cs-CZ" sz="2400" dirty="0"/>
          </a:p>
        </p:txBody>
      </p:sp>
      <p:pic>
        <p:nvPicPr>
          <p:cNvPr id="4" name="Zástupný symbol pro obsah 4" descr="2013-08-01-4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357299"/>
            <a:ext cx="7786741" cy="492922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err="1" smtClean="0"/>
              <a:t>Train</a:t>
            </a:r>
            <a:r>
              <a:rPr lang="cs-CZ" sz="2400" dirty="0" smtClean="0"/>
              <a:t> station.T</a:t>
            </a:r>
            <a:r>
              <a:rPr lang="en-US" sz="2400" dirty="0" smtClean="0"/>
              <a:t>he second most common means of transport is the train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smtClean="0"/>
              <a:t>Last </a:t>
            </a:r>
            <a:r>
              <a:rPr lang="cs-CZ" sz="2400" dirty="0" err="1" smtClean="0"/>
              <a:t>year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</a:t>
            </a:r>
            <a:r>
              <a:rPr lang="cs-CZ" sz="2400" dirty="0" err="1" smtClean="0"/>
              <a:t>transported</a:t>
            </a:r>
            <a:r>
              <a:rPr lang="cs-CZ" sz="2400" dirty="0" smtClean="0"/>
              <a:t> </a:t>
            </a:r>
            <a:r>
              <a:rPr lang="cs-CZ" sz="2400" dirty="0" err="1" smtClean="0"/>
              <a:t>about</a:t>
            </a:r>
            <a:r>
              <a:rPr lang="cs-CZ" sz="2400" dirty="0" smtClean="0"/>
              <a:t> 7 </a:t>
            </a:r>
            <a:r>
              <a:rPr lang="cs-CZ" sz="2400" dirty="0" err="1" smtClean="0"/>
              <a:t>million</a:t>
            </a:r>
            <a:r>
              <a:rPr lang="cs-CZ" sz="2400" dirty="0" smtClean="0"/>
              <a:t> </a:t>
            </a:r>
            <a:r>
              <a:rPr lang="cs-CZ" sz="2400" dirty="0" err="1" smtClean="0"/>
              <a:t>people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4" name="Zástupný symbol pro obsah 4" descr="2013-08-01-4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785926"/>
            <a:ext cx="8143931" cy="4572031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b="0" dirty="0" err="1" smtClean="0"/>
              <a:t>Old</a:t>
            </a:r>
            <a:r>
              <a:rPr lang="cs-CZ" sz="2400" b="0" dirty="0" smtClean="0"/>
              <a:t> </a:t>
            </a:r>
            <a:r>
              <a:rPr lang="cs-CZ" sz="2400" b="0" dirty="0" err="1" smtClean="0"/>
              <a:t>building</a:t>
            </a:r>
            <a:r>
              <a:rPr lang="cs-CZ" sz="2400" b="0" dirty="0" smtClean="0"/>
              <a:t> </a:t>
            </a:r>
            <a:r>
              <a:rPr lang="cs-CZ" sz="2400" b="0" dirty="0" err="1" smtClean="0"/>
              <a:t>of</a:t>
            </a:r>
            <a:r>
              <a:rPr lang="cs-CZ" sz="2400" b="0" dirty="0" smtClean="0"/>
              <a:t> </a:t>
            </a:r>
            <a:r>
              <a:rPr lang="cs-CZ" sz="2400" b="0" dirty="0" err="1" smtClean="0"/>
              <a:t>Scottish</a:t>
            </a:r>
            <a:r>
              <a:rPr lang="cs-CZ" sz="2400" b="0" dirty="0" smtClean="0"/>
              <a:t> </a:t>
            </a:r>
            <a:r>
              <a:rPr lang="cs-CZ" sz="2400" b="0" dirty="0" err="1" smtClean="0"/>
              <a:t>parliament</a:t>
            </a:r>
            <a:r>
              <a:rPr lang="cs-CZ" sz="2400" b="0" dirty="0" smtClean="0"/>
              <a:t>.</a:t>
            </a:r>
            <a:r>
              <a:rPr lang="cs-CZ" sz="2400" dirty="0" smtClean="0"/>
              <a:t> </a:t>
            </a:r>
            <a:r>
              <a:rPr lang="cs-CZ" sz="2400" dirty="0" err="1" smtClean="0"/>
              <a:t>Served</a:t>
            </a:r>
            <a:r>
              <a:rPr lang="cs-CZ" sz="2400" dirty="0" smtClean="0"/>
              <a:t> </a:t>
            </a:r>
            <a:r>
              <a:rPr lang="cs-CZ" sz="2400" dirty="0" err="1" smtClean="0"/>
              <a:t>from</a:t>
            </a:r>
            <a:r>
              <a:rPr lang="cs-CZ" sz="2400" dirty="0" smtClean="0"/>
              <a:t> 13th </a:t>
            </a:r>
            <a:r>
              <a:rPr lang="cs-CZ" sz="2400" dirty="0" err="1" smtClean="0"/>
              <a:t>century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united</a:t>
            </a:r>
            <a:r>
              <a:rPr lang="cs-CZ" sz="2400" dirty="0" smtClean="0"/>
              <a:t> </a:t>
            </a:r>
            <a:r>
              <a:rPr lang="cs-CZ" sz="2400" dirty="0" err="1" smtClean="0"/>
              <a:t>with</a:t>
            </a:r>
            <a:r>
              <a:rPr lang="cs-CZ" sz="2400" dirty="0" smtClean="0"/>
              <a:t> </a:t>
            </a:r>
            <a:r>
              <a:rPr lang="cs-CZ" sz="2400" dirty="0" err="1" smtClean="0"/>
              <a:t>British</a:t>
            </a:r>
            <a:r>
              <a:rPr lang="cs-CZ" sz="2400" dirty="0" smtClean="0"/>
              <a:t> </a:t>
            </a:r>
            <a:r>
              <a:rPr lang="cs-CZ" sz="2400" dirty="0" err="1" smtClean="0"/>
              <a:t>parliament</a:t>
            </a:r>
            <a:r>
              <a:rPr lang="cs-CZ" sz="2400" dirty="0" smtClean="0"/>
              <a:t> in 1707.</a:t>
            </a:r>
            <a:br>
              <a:rPr lang="cs-CZ" sz="2400" dirty="0" smtClean="0"/>
            </a:br>
            <a:r>
              <a:rPr lang="cs-CZ" sz="2400" dirty="0" smtClean="0"/>
              <a:t> New </a:t>
            </a:r>
            <a:r>
              <a:rPr lang="cs-CZ" sz="2400" dirty="0" err="1" smtClean="0"/>
              <a:t>Scottish</a:t>
            </a:r>
            <a:r>
              <a:rPr lang="cs-CZ" sz="2400" dirty="0" smtClean="0"/>
              <a:t> </a:t>
            </a:r>
            <a:r>
              <a:rPr lang="cs-CZ" sz="2400" dirty="0" err="1" smtClean="0"/>
              <a:t>parliament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in 1998.</a:t>
            </a:r>
            <a:br>
              <a:rPr lang="cs-CZ" sz="2400" dirty="0" smtClean="0"/>
            </a:br>
            <a:r>
              <a:rPr lang="cs-CZ" sz="2400" b="0" dirty="0" smtClean="0"/>
              <a:t/>
            </a:r>
            <a:br>
              <a:rPr lang="cs-CZ" sz="2400" b="0" dirty="0" smtClean="0"/>
            </a:br>
            <a:endParaRPr lang="cs-CZ" sz="2400" dirty="0"/>
          </a:p>
        </p:txBody>
      </p:sp>
      <p:pic>
        <p:nvPicPr>
          <p:cNvPr id="4" name="Zástupný symbol pro obsah 6" descr="2013-08-01-4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643050"/>
            <a:ext cx="7786742" cy="464347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b="0" dirty="0" smtClean="0"/>
              <a:t>New </a:t>
            </a:r>
            <a:r>
              <a:rPr lang="cs-CZ" sz="2400" b="0" dirty="0" err="1" smtClean="0"/>
              <a:t>building</a:t>
            </a:r>
            <a:r>
              <a:rPr lang="cs-CZ" sz="2400" b="0" dirty="0" smtClean="0"/>
              <a:t> </a:t>
            </a:r>
            <a:r>
              <a:rPr lang="cs-CZ" sz="2400" b="0" dirty="0" err="1" smtClean="0"/>
              <a:t>of</a:t>
            </a:r>
            <a:r>
              <a:rPr lang="cs-CZ" sz="2400" b="0" dirty="0" smtClean="0"/>
              <a:t> </a:t>
            </a:r>
            <a:r>
              <a:rPr lang="cs-CZ" sz="2400" b="0" dirty="0" err="1" smtClean="0"/>
              <a:t>scottish</a:t>
            </a:r>
            <a:r>
              <a:rPr lang="cs-CZ" sz="2400" b="0" dirty="0" smtClean="0"/>
              <a:t> </a:t>
            </a:r>
            <a:r>
              <a:rPr lang="cs-CZ" sz="2400" b="0" dirty="0" err="1" smtClean="0"/>
              <a:t>parliament</a:t>
            </a:r>
            <a:r>
              <a:rPr lang="cs-CZ" sz="2400" b="0" dirty="0" smtClean="0"/>
              <a:t> - </a:t>
            </a:r>
            <a:r>
              <a:rPr lang="cs-CZ" sz="2400" b="0" dirty="0" err="1" smtClean="0"/>
              <a:t>n</a:t>
            </a:r>
            <a:r>
              <a:rPr lang="cs-CZ" sz="2400" dirty="0" err="1" smtClean="0"/>
              <a:t>owdays</a:t>
            </a:r>
            <a:r>
              <a:rPr lang="cs-CZ" sz="2400" dirty="0" smtClean="0"/>
              <a:t> </a:t>
            </a:r>
            <a:r>
              <a:rPr lang="cs-CZ" sz="2400" dirty="0" err="1" smtClean="0"/>
              <a:t>parliament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in </a:t>
            </a:r>
            <a:r>
              <a:rPr lang="cs-CZ" sz="2400" dirty="0" err="1" smtClean="0"/>
              <a:t>new</a:t>
            </a:r>
            <a:r>
              <a:rPr lang="cs-CZ" sz="2400" dirty="0" smtClean="0"/>
              <a:t> </a:t>
            </a:r>
            <a:r>
              <a:rPr lang="cs-CZ" sz="2400" dirty="0" err="1" smtClean="0"/>
              <a:t>building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b="0" dirty="0" smtClean="0"/>
              <a:t/>
            </a:r>
            <a:br>
              <a:rPr lang="cs-CZ" sz="2400" b="0" dirty="0" smtClean="0"/>
            </a:br>
            <a:endParaRPr lang="cs-CZ" sz="2400" dirty="0"/>
          </a:p>
        </p:txBody>
      </p:sp>
      <p:pic>
        <p:nvPicPr>
          <p:cNvPr id="4" name="Zástupný symbol pro obsah 7" descr="797px-ScottishParliamentFron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357298"/>
            <a:ext cx="7715304" cy="492922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09 – 05)</a:t>
            </a:r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104</Words>
  <Application>Microsoft Office PowerPoint</Application>
  <PresentationFormat>Předvádění na obrazovce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VY_22_INOVACE_19_Edinburgh part 1_zh2 Číslo projektu: CZ 1.07/1.4.00/21.3355 Autor: Mgr. Zdena Hanušová Datum tvorby: 5.09.2013 Cílový ročník: 9. ročník Vzdělávací oblast: Anglický jazyk Klíčové slovo: Edinburk, Skotsko, hlavní město.  Anotace: Prezentace fotografií z Edinburku – část 1. </vt:lpstr>
      <vt:lpstr>Edinburgh – part 1.</vt:lpstr>
      <vt:lpstr>Scottish university built in 1582. It is one of the oldest university in Scotland. </vt:lpstr>
      <vt:lpstr> Capital city of Scotland.</vt:lpstr>
      <vt:lpstr>Administrative and cultural center. </vt:lpstr>
      <vt:lpstr>University town. </vt:lpstr>
      <vt:lpstr>Street performers</vt:lpstr>
      <vt:lpstr>Train station.The second most common means of transport is the train. Last year was transported about 7 million people. </vt:lpstr>
      <vt:lpstr>Old building of Scottish parliament. Served from 13th century. It united with British parliament in 1707.  New Scottish parliament was in 1998.  </vt:lpstr>
      <vt:lpstr>New building of scottish parliament - nowdays parliament is in new building.  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Název materiálu: VY_22_INOVACE_19_Edinburgh 1_zh2 Číslo projektu: CZ 1.07/1.4.00/21.3355 Autor: Mgr. Zdena Hanušová Datum tvorby: 5.09.2013 Cílový ročník: 9. ročník Vzdělávací oblast: Anglický jazyk Klíčové slovo: Edinburk, Skotsko, hlavní město.  Anotace: Prezentace fotografií z Edinburku – část 1. </dc:title>
  <dc:creator>Losan</dc:creator>
  <cp:lastModifiedBy>Losan</cp:lastModifiedBy>
  <cp:revision>3</cp:revision>
  <dcterms:created xsi:type="dcterms:W3CDTF">2013-09-04T14:39:52Z</dcterms:created>
  <dcterms:modified xsi:type="dcterms:W3CDTF">2013-09-04T15:17:16Z</dcterms:modified>
</cp:coreProperties>
</file>