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83" r:id="rId4"/>
    <p:sldId id="300" r:id="rId5"/>
    <p:sldId id="301" r:id="rId6"/>
    <p:sldId id="302" r:id="rId7"/>
    <p:sldId id="303" r:id="rId8"/>
    <p:sldId id="304" r:id="rId9"/>
  </p:sldIdLst>
  <p:sldSz cx="9144000" cy="6858000" type="screen4x3"/>
  <p:notesSz cx="9144000" cy="6858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90DBC-CFB7-433F-A009-0F4094E2A7EE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CB620-371B-47F8-8538-840AB3B0D0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002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C87F7-5DB9-46F4-9F90-9532062C5956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2159E-1EB5-4ED6-806E-C47718D687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60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193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2460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3346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1728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69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101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3512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447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0995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817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5940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0EB3D-FEB2-450B-851B-00E5913A1088}" type="datetimeFigureOut">
              <a:rPr lang="cs-CZ" smtClean="0"/>
              <a:t>26.11.2011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374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ENERGIE POHYBOVÁ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Mgr. Radek Vecheta</a:t>
            </a:r>
          </a:p>
          <a:p>
            <a:r>
              <a:rPr lang="cs-CZ" dirty="0" smtClean="0"/>
              <a:t>říjen 2011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1436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dirty="0" smtClean="0"/>
              <a:t>Pohybová energie</a:t>
            </a:r>
          </a:p>
          <a:p>
            <a:r>
              <a:rPr lang="cs-CZ" dirty="0" smtClean="0"/>
              <a:t>Na čem závisí velikost pohybové energie?</a:t>
            </a:r>
          </a:p>
          <a:p>
            <a:r>
              <a:rPr lang="cs-CZ" dirty="0" smtClean="0"/>
              <a:t>Popiš změny energie</a:t>
            </a:r>
          </a:p>
          <a:p>
            <a:r>
              <a:rPr lang="cs-CZ" dirty="0" smtClean="0"/>
              <a:t>Zápis do sešitu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345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Pohybová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dirty="0" smtClean="0"/>
              <a:t>Každé </a:t>
            </a:r>
            <a:r>
              <a:rPr lang="cs-CZ" b="1" dirty="0" smtClean="0"/>
              <a:t>pohybující se těleso </a:t>
            </a:r>
            <a:r>
              <a:rPr lang="cs-CZ" dirty="0" smtClean="0"/>
              <a:t>má pohybovou energii. </a:t>
            </a:r>
          </a:p>
          <a:p>
            <a:pPr marL="0" indent="0">
              <a:buNone/>
            </a:pPr>
            <a:r>
              <a:rPr lang="cs-CZ" dirty="0" smtClean="0"/>
              <a:t>Tak jako pohyb  a klid tělesa, tak i pohybovou energii určujeme </a:t>
            </a:r>
            <a:r>
              <a:rPr lang="cs-CZ" b="1" dirty="0" smtClean="0"/>
              <a:t>vzhledem k určitému tělesu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Cestující v jedoucím vlaku má nulovou pohybovou energii vzhledem k sedadlu ale vzhledem ke kolejím má energii určité velikosti.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0378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692696"/>
                <a:ext cx="8229600" cy="5433467"/>
              </a:xfr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Těleso má tím </a:t>
                </a:r>
                <a:r>
                  <a:rPr lang="cs-CZ" b="1" dirty="0" smtClean="0"/>
                  <a:t>větší pohybovou energii</a:t>
                </a:r>
                <a:r>
                  <a:rPr lang="cs-CZ" dirty="0" smtClean="0"/>
                  <a:t>, čím je větší jeho </a:t>
                </a:r>
                <a:r>
                  <a:rPr lang="cs-CZ" b="1" dirty="0" smtClean="0"/>
                  <a:t>rychlost</a:t>
                </a:r>
                <a:r>
                  <a:rPr lang="cs-CZ" dirty="0" smtClean="0"/>
                  <a:t>.</a:t>
                </a: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chemeClr val="accent1"/>
                    </a:solidFill>
                  </a:rPr>
                  <a:t>Při jízdě v autě je brzdná dráha delší při větší rychlosti. </a:t>
                </a:r>
              </a:p>
              <a:p>
                <a:pPr marL="0" indent="0">
                  <a:buNone/>
                </a:pPr>
                <a:r>
                  <a:rPr lang="cs-CZ" dirty="0"/>
                  <a:t>Těleso má tím </a:t>
                </a:r>
                <a:r>
                  <a:rPr lang="cs-CZ" b="1" dirty="0"/>
                  <a:t>větší pohybovou energii</a:t>
                </a:r>
                <a:r>
                  <a:rPr lang="cs-CZ" dirty="0"/>
                  <a:t>, čím je větší jeho </a:t>
                </a:r>
                <a:r>
                  <a:rPr lang="cs-CZ" b="1" dirty="0" smtClean="0"/>
                  <a:t>hmotnost</a:t>
                </a:r>
                <a:r>
                  <a:rPr lang="cs-CZ" dirty="0" smtClean="0"/>
                  <a:t>.</a:t>
                </a: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chemeClr val="accent1"/>
                    </a:solidFill>
                  </a:rPr>
                  <a:t>Naložené auto zpomalí později než auto prázdné.</a:t>
                </a:r>
              </a:p>
              <a:p>
                <a:pPr marL="0" indent="0">
                  <a:buNone/>
                </a:pPr>
                <a:r>
                  <a:rPr lang="cs-CZ" sz="2400" dirty="0" smtClean="0"/>
                  <a:t>pohybovou energii můžeme vypočítat:  </a:t>
                </a:r>
                <a:r>
                  <a:rPr lang="cs-CZ" sz="40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</a:t>
                </a:r>
                <a:r>
                  <a:rPr lang="cs-CZ" sz="4000" b="1" baseline="-25000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 </a:t>
                </a:r>
                <a:r>
                  <a:rPr lang="cs-CZ" sz="40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4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cs-CZ" sz="4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cs-CZ" sz="4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cs-CZ" sz="40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.m . v</a:t>
                </a:r>
                <a:r>
                  <a:rPr lang="cs-CZ" sz="4000" b="1" baseline="30000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</a:t>
                </a:r>
                <a:r>
                  <a:rPr lang="cs-CZ" sz="40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  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692696"/>
                <a:ext cx="8229600" cy="5433467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326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332657"/>
                <a:ext cx="8229600" cy="1440160"/>
              </a:xfr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Proveď posouzení pohybové energie obou aut, pokud víš , že rychlost obou je 52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𝑘𝑚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h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332657"/>
                <a:ext cx="8229600" cy="144016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 descr="C:\Users\rvecheta\AppData\Local\Microsoft\Windows\Temporary Internet Files\Content.IE5\MB9SW9SX\MC900441736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67" y="1268760"/>
            <a:ext cx="3027784" cy="302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rvecheta\AppData\Local\Microsoft\Windows\Temporary Internet Files\Content.IE5\44N9YFVT\MC900441741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64854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98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332657"/>
            <a:ext cx="8229600" cy="7920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Popiš změny pohybové energie těles:</a:t>
            </a:r>
            <a:endParaRPr lang="cs-CZ" dirty="0"/>
          </a:p>
        </p:txBody>
      </p:sp>
      <p:pic>
        <p:nvPicPr>
          <p:cNvPr id="3077" name="Picture 5" descr="C:\Users\rvecheta\AppData\Local\Microsoft\Windows\Temporary Internet Files\Content.IE5\KTC37IVX\MC90008880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85453"/>
            <a:ext cx="4176464" cy="408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rvecheta\AppData\Local\Microsoft\Windows\Temporary Internet Files\Content.IE5\KTC37IVX\MC90030148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12902"/>
            <a:ext cx="3600400" cy="4480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2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332657"/>
            <a:ext cx="8229600" cy="7920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Popiš změny pohybové energie těles:</a:t>
            </a:r>
            <a:endParaRPr lang="cs-CZ" dirty="0"/>
          </a:p>
        </p:txBody>
      </p:sp>
      <p:pic>
        <p:nvPicPr>
          <p:cNvPr id="4098" name="Picture 2" descr="C:\Users\rvecheta\AppData\Local\Microsoft\Windows\Temporary Internet Files\Content.IE5\KTC37IVX\MC90014980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0768"/>
            <a:ext cx="4136868" cy="29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rvecheta\AppData\Local\Microsoft\Windows\Temporary Internet Files\Content.IE5\MB9SW9SX\MC90008326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38" y="2492897"/>
            <a:ext cx="3804114" cy="3886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00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Zápis do sešitu:</a:t>
            </a:r>
            <a:endParaRPr lang="cs-CZ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24744"/>
                <a:ext cx="8229600" cy="5001419"/>
              </a:xfr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cs-CZ" b="1" u="sng" dirty="0" smtClean="0"/>
                  <a:t>Pohybová (kinetická) energie E</a:t>
                </a:r>
                <a:r>
                  <a:rPr lang="cs-CZ" b="1" u="sng" baseline="-25000" dirty="0" smtClean="0"/>
                  <a:t>K</a:t>
                </a:r>
              </a:p>
              <a:p>
                <a:pPr marL="0" indent="0">
                  <a:buNone/>
                </a:pPr>
                <a:r>
                  <a:rPr lang="cs-CZ" dirty="0" smtClean="0"/>
                  <a:t>Každé </a:t>
                </a:r>
                <a:r>
                  <a:rPr lang="cs-CZ" b="1" dirty="0" smtClean="0"/>
                  <a:t>pohybující se těleso </a:t>
                </a:r>
                <a:r>
                  <a:rPr lang="cs-CZ" dirty="0" smtClean="0"/>
                  <a:t>má pohybovou energii.</a:t>
                </a:r>
              </a:p>
              <a:p>
                <a:pPr marL="0" indent="0">
                  <a:buNone/>
                </a:pPr>
                <a:r>
                  <a:rPr lang="cs-CZ" dirty="0"/>
                  <a:t>Těleso má tím </a:t>
                </a:r>
                <a:r>
                  <a:rPr lang="cs-CZ" b="1" dirty="0"/>
                  <a:t>větší pohybovou energii</a:t>
                </a:r>
                <a:r>
                  <a:rPr lang="cs-CZ" dirty="0"/>
                  <a:t>, čím je větší jeho </a:t>
                </a:r>
                <a:r>
                  <a:rPr lang="cs-CZ" b="1" dirty="0"/>
                  <a:t>rychlost</a:t>
                </a:r>
                <a:r>
                  <a:rPr lang="cs-CZ" dirty="0"/>
                  <a:t>.</a:t>
                </a:r>
              </a:p>
              <a:p>
                <a:pPr marL="0" indent="0">
                  <a:buNone/>
                </a:pPr>
                <a:r>
                  <a:rPr lang="cs-CZ" dirty="0" smtClean="0"/>
                  <a:t>Těleso </a:t>
                </a:r>
                <a:r>
                  <a:rPr lang="cs-CZ" dirty="0"/>
                  <a:t>má tím </a:t>
                </a:r>
                <a:r>
                  <a:rPr lang="cs-CZ" b="1" dirty="0"/>
                  <a:t>větší pohybovou energii</a:t>
                </a:r>
                <a:r>
                  <a:rPr lang="cs-CZ" dirty="0"/>
                  <a:t>, čím je větší jeho </a:t>
                </a:r>
                <a:r>
                  <a:rPr lang="cs-CZ" b="1" dirty="0"/>
                  <a:t>hmotnost</a:t>
                </a:r>
                <a:r>
                  <a:rPr lang="cs-CZ" dirty="0"/>
                  <a:t>.</a:t>
                </a:r>
              </a:p>
              <a:p>
                <a:pPr marL="0" indent="0">
                  <a:buNone/>
                </a:pPr>
                <a:r>
                  <a:rPr lang="cs-CZ" dirty="0" smtClean="0"/>
                  <a:t>můžeme ji vypočítat</a:t>
                </a:r>
                <a:r>
                  <a:rPr lang="cs-CZ" dirty="0"/>
                  <a:t>:  </a:t>
                </a:r>
                <a:r>
                  <a:rPr lang="cs-CZ" dirty="0" smtClean="0"/>
                  <a:t>		</a:t>
                </a:r>
                <a:r>
                  <a:rPr lang="cs-CZ" sz="48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</a:t>
                </a:r>
                <a:r>
                  <a:rPr lang="cs-CZ" sz="4800" b="1" baseline="-25000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 </a:t>
                </a:r>
                <a:r>
                  <a:rPr lang="cs-CZ" sz="4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4800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cs-CZ" sz="4800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cs-CZ" sz="4800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cs-CZ" sz="4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.m . v</a:t>
                </a:r>
                <a:r>
                  <a:rPr lang="cs-CZ" sz="4800" b="1" baseline="3000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</a:t>
                </a:r>
                <a:r>
                  <a:rPr lang="cs-CZ" sz="4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  </a:t>
                </a:r>
              </a:p>
              <a:p>
                <a:pPr marL="0" indent="0">
                  <a:buNone/>
                </a:pPr>
                <a:endParaRPr lang="cs-CZ" dirty="0" smtClean="0"/>
              </a:p>
            </p:txBody>
          </p:sp>
        </mc:Choice>
        <mc:Fallback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24744"/>
                <a:ext cx="8229600" cy="5001419"/>
              </a:xfrm>
              <a:blipFill rotWithShape="1">
                <a:blip r:embed="rId2"/>
                <a:stretch>
                  <a:fillRect l="-1699" t="-23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863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</TotalTime>
  <Words>213</Words>
  <Application>Microsoft Office PowerPoint</Application>
  <PresentationFormat>Předvádění na obrazovce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ENERGIE POHYBOVÁ</vt:lpstr>
      <vt:lpstr>Obsah</vt:lpstr>
      <vt:lpstr>Pohybová energie</vt:lpstr>
      <vt:lpstr>Prezentace aplikace PowerPoint</vt:lpstr>
      <vt:lpstr>Prezentace aplikace PowerPoint</vt:lpstr>
      <vt:lpstr>Prezentace aplikace PowerPoint</vt:lpstr>
      <vt:lpstr>Prezentace aplikace PowerPoint</vt:lpstr>
      <vt:lpstr>Zápis do sešitu: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PRÁCE, VÝKON, ENERGIE</dc:title>
  <dc:creator>Radek Vecheta | ZŠ Měšťanská</dc:creator>
  <cp:lastModifiedBy>Radek Vecheta | ZŠ Měšťanská</cp:lastModifiedBy>
  <cp:revision>62</cp:revision>
  <cp:lastPrinted>2011-11-21T07:28:41Z</cp:lastPrinted>
  <dcterms:created xsi:type="dcterms:W3CDTF">2011-11-19T16:06:41Z</dcterms:created>
  <dcterms:modified xsi:type="dcterms:W3CDTF">2011-11-26T14:26:39Z</dcterms:modified>
</cp:coreProperties>
</file>