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A4375-F18F-4D56-8835-EF3429A67DB9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316496-E015-4F26-BFA9-E9947F699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42919"/>
            <a:ext cx="7772400" cy="2500329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smtClean="0"/>
              <a:t>: </a:t>
            </a:r>
            <a:r>
              <a:rPr lang="cs-CZ" sz="1600" smtClean="0"/>
              <a:t>VY_22_INOVACE_20_Edinburgh </a:t>
            </a:r>
            <a:r>
              <a:rPr lang="cs-CZ" sz="1600" dirty="0" smtClean="0"/>
              <a:t>part 2_zh2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5.09.2013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err="1" smtClean="0"/>
              <a:t>Edinburk</a:t>
            </a:r>
            <a:r>
              <a:rPr lang="cs-CZ" sz="1600" b="1" dirty="0" smtClean="0"/>
              <a:t>, Skotsko, hlavní město.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cs-CZ" sz="1600" dirty="0" err="1" smtClean="0"/>
              <a:t>Edinburku</a:t>
            </a:r>
            <a:r>
              <a:rPr lang="cs-CZ" sz="1600" dirty="0" smtClean="0"/>
              <a:t> – část 2.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200" i="1" dirty="0" smtClean="0"/>
              <a:t>Autorem materiálu a všech jeho částí, není-li uvedeno jinak,</a:t>
            </a:r>
            <a:endParaRPr lang="cs-CZ" sz="1200" dirty="0" smtClean="0"/>
          </a:p>
          <a:p>
            <a:pPr hangingPunct="0"/>
            <a:r>
              <a:rPr lang="cs-CZ" sz="1200" i="1" dirty="0" smtClean="0"/>
              <a:t>je Mgr. Zdena Hanušová.</a:t>
            </a:r>
            <a:endParaRPr lang="cs-CZ" sz="1200" dirty="0" smtClean="0"/>
          </a:p>
          <a:p>
            <a:pPr hangingPunct="0"/>
            <a:r>
              <a:rPr lang="cs-CZ" sz="1200" i="1" dirty="0" smtClean="0"/>
              <a:t>Financováno z ESF a státního rozpočtu ČR.</a:t>
            </a:r>
            <a:endParaRPr lang="cs-CZ" sz="1200" dirty="0" smtClean="0"/>
          </a:p>
          <a:p>
            <a:endParaRPr lang="cs-CZ" sz="12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Edinburgh - </a:t>
            </a:r>
            <a:r>
              <a:rPr lang="cs-CZ" dirty="0"/>
              <a:t>p</a:t>
            </a:r>
            <a:r>
              <a:rPr lang="cs-CZ" dirty="0" smtClean="0"/>
              <a:t>art 2.</a:t>
            </a:r>
            <a:endParaRPr lang="cs-CZ" dirty="0"/>
          </a:p>
        </p:txBody>
      </p:sp>
      <p:pic>
        <p:nvPicPr>
          <p:cNvPr id="4" name="Zástupný symbol pro obsah 5" descr="2013-08-01-43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428736"/>
            <a:ext cx="7643865" cy="4929222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National</a:t>
            </a:r>
            <a:r>
              <a:rPr lang="cs-CZ" sz="2400" dirty="0" smtClean="0"/>
              <a:t>   </a:t>
            </a:r>
            <a:r>
              <a:rPr lang="cs-CZ" sz="2400" dirty="0" err="1" smtClean="0"/>
              <a:t>Scottish</a:t>
            </a:r>
            <a:r>
              <a:rPr lang="cs-CZ" sz="2400" dirty="0" smtClean="0"/>
              <a:t> </a:t>
            </a:r>
            <a:r>
              <a:rPr lang="cs-CZ" sz="2400" dirty="0" err="1" smtClean="0"/>
              <a:t>memorial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2013-08-01-43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43109" y="1071546"/>
            <a:ext cx="4643469" cy="5429288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Main</a:t>
            </a:r>
            <a:r>
              <a:rPr lang="cs-CZ" sz="2400" dirty="0" smtClean="0"/>
              <a:t> </a:t>
            </a:r>
            <a:r>
              <a:rPr lang="cs-CZ" sz="2400" dirty="0" err="1" smtClean="0"/>
              <a:t>street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5" descr="2013-08-01-46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500174"/>
            <a:ext cx="7643866" cy="500066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Historical</a:t>
            </a:r>
            <a:r>
              <a:rPr lang="cs-CZ" sz="2400" dirty="0" smtClean="0"/>
              <a:t> center. </a:t>
            </a:r>
            <a:br>
              <a:rPr lang="cs-CZ" sz="2400" dirty="0" smtClean="0"/>
            </a:br>
            <a:r>
              <a:rPr lang="cs-CZ" sz="2400" dirty="0" smtClean="0"/>
              <a:t>Prince </a:t>
            </a:r>
            <a:r>
              <a:rPr lang="cs-CZ" sz="2400" dirty="0" err="1" smtClean="0"/>
              <a:t>street</a:t>
            </a:r>
            <a:r>
              <a:rPr lang="cs-CZ" sz="2400" dirty="0" smtClean="0"/>
              <a:t> - </a:t>
            </a:r>
            <a:r>
              <a:rPr lang="cs-CZ" sz="2400" dirty="0" err="1"/>
              <a:t>t</a:t>
            </a:r>
            <a:r>
              <a:rPr lang="cs-CZ" sz="2400" dirty="0" err="1" smtClean="0"/>
              <a:t>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lot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shops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2013-08-01-43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5" y="1428736"/>
            <a:ext cx="6643734" cy="4857784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Main</a:t>
            </a:r>
            <a:r>
              <a:rPr lang="cs-CZ" sz="2400" dirty="0" smtClean="0"/>
              <a:t> </a:t>
            </a:r>
            <a:r>
              <a:rPr lang="cs-CZ" sz="2400" dirty="0" err="1" smtClean="0"/>
              <a:t>street</a:t>
            </a:r>
            <a:r>
              <a:rPr lang="cs-CZ" sz="2400" dirty="0" smtClean="0"/>
              <a:t> in „New </a:t>
            </a:r>
            <a:r>
              <a:rPr lang="cs-CZ" sz="2400" dirty="0" err="1" smtClean="0"/>
              <a:t>Town</a:t>
            </a:r>
            <a:r>
              <a:rPr lang="cs-CZ" sz="2400" dirty="0" smtClean="0"/>
              <a:t>“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2013-08-01-44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1539" y="1785926"/>
            <a:ext cx="7000924" cy="4500594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Bagpiper</a:t>
            </a:r>
            <a:r>
              <a:rPr lang="cs-CZ" sz="2400" dirty="0" smtClean="0"/>
              <a:t> in </a:t>
            </a:r>
            <a:r>
              <a:rPr lang="cs-CZ" sz="2400" dirty="0" err="1" smtClean="0"/>
              <a:t>Scottish</a:t>
            </a:r>
            <a:r>
              <a:rPr lang="cs-CZ" sz="2400" dirty="0" smtClean="0"/>
              <a:t> </a:t>
            </a:r>
            <a:r>
              <a:rPr lang="cs-CZ" sz="2400" dirty="0" err="1" smtClean="0"/>
              <a:t>costume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5" descr="2013-08-01-44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85918" y="1571612"/>
            <a:ext cx="5786478" cy="4900634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Edinburgh </a:t>
            </a:r>
            <a:r>
              <a:rPr lang="cs-CZ" sz="2400" dirty="0" err="1" smtClean="0"/>
              <a:t>Castle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5" descr="2013-08-01-45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85918" y="1600200"/>
            <a:ext cx="5500726" cy="504351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Edinburgh </a:t>
            </a:r>
            <a:r>
              <a:rPr lang="cs-CZ" sz="2400" dirty="0" err="1" smtClean="0"/>
              <a:t>Castle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3200" dirty="0" smtClean="0"/>
              <a:t> </a:t>
            </a:r>
            <a:r>
              <a:rPr lang="cs-CZ" sz="2700" dirty="0" smtClean="0"/>
              <a:t>Tribune are </a:t>
            </a:r>
            <a:r>
              <a:rPr lang="cs-CZ" sz="2700" dirty="0" err="1" smtClean="0"/>
              <a:t>added</a:t>
            </a:r>
            <a:r>
              <a:rPr lang="cs-CZ" sz="2700" dirty="0"/>
              <a:t>.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400" dirty="0" smtClean="0"/>
              <a:t>(tribuny jsou přidané kvůli místní slavnosti)</a:t>
            </a:r>
            <a:endParaRPr lang="cs-CZ" sz="2400" dirty="0"/>
          </a:p>
        </p:txBody>
      </p:sp>
      <p:pic>
        <p:nvPicPr>
          <p:cNvPr id="4" name="Zástupný symbol pro obsah 4" descr="2013-08-01-45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7" y="1357298"/>
            <a:ext cx="6786610" cy="4929221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09 – 05)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74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VY_22_INOVACE_20_Edinburgh part 2_zh2 Číslo projektu: CZ 1.07/1.4.00/21.3355 Autor: Mgr. Zdena Hanušová Datum tvorby: 5.09.2013 Cílový ročník: 9. ročník Vzdělávací oblast: Anglický jazyk Klíčové slovo: Edinburk, Skotsko, hlavní město.  Anotace: Prezentace fotografií z Edinburku – část 2.</vt:lpstr>
      <vt:lpstr>Edinburgh - part 2.</vt:lpstr>
      <vt:lpstr>National   Scottish memorial. </vt:lpstr>
      <vt:lpstr>Main street.</vt:lpstr>
      <vt:lpstr>Historical center.  Prince street - there is a lot of shops.  </vt:lpstr>
      <vt:lpstr>Main street in „New Town“ </vt:lpstr>
      <vt:lpstr>Bagpiper in Scottish costume.</vt:lpstr>
      <vt:lpstr>Edinburgh Castle.</vt:lpstr>
      <vt:lpstr>Edinburgh Castle.  Tribune are added. (tribuny jsou přidané kvůli místní slavnosti)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VY_22_INOVACE_01_Edinburgh part 2_zh2 Číslo projektu: CZ 1.07/1.4.00/21.3355 Autor: Mgr. Zdena Hanušová Datum tvorby: 5.09.2013 Cílový ročník: 9. ročník Vzdělávací oblast: Anglický jazyk Klíčové slovo: Edinburk, Skotsko, hlavní město.  Anotace: Prezentace fotografií z Edinburku – část 2.</dc:title>
  <dc:creator>Losan</dc:creator>
  <cp:lastModifiedBy>Losan</cp:lastModifiedBy>
  <cp:revision>2</cp:revision>
  <dcterms:created xsi:type="dcterms:W3CDTF">2013-09-04T14:48:37Z</dcterms:created>
  <dcterms:modified xsi:type="dcterms:W3CDTF">2013-09-04T15:27:37Z</dcterms:modified>
</cp:coreProperties>
</file>