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  <p:sldId id="263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CA99E-D6FC-49E7-BCE4-E4B6325CAF9B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A1E3CA-FAD1-435E-8A37-5A8988ED24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CA99E-D6FC-49E7-BCE4-E4B6325CAF9B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A1E3CA-FAD1-435E-8A37-5A8988ED24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CA99E-D6FC-49E7-BCE4-E4B6325CAF9B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A1E3CA-FAD1-435E-8A37-5A8988ED24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CA99E-D6FC-49E7-BCE4-E4B6325CAF9B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A1E3CA-FAD1-435E-8A37-5A8988ED24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CA99E-D6FC-49E7-BCE4-E4B6325CAF9B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A1E3CA-FAD1-435E-8A37-5A8988ED24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CA99E-D6FC-49E7-BCE4-E4B6325CAF9B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A1E3CA-FAD1-435E-8A37-5A8988ED24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CA99E-D6FC-49E7-BCE4-E4B6325CAF9B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A1E3CA-FAD1-435E-8A37-5A8988ED24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CA99E-D6FC-49E7-BCE4-E4B6325CAF9B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A1E3CA-FAD1-435E-8A37-5A8988ED24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CA99E-D6FC-49E7-BCE4-E4B6325CAF9B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A1E3CA-FAD1-435E-8A37-5A8988ED24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CA99E-D6FC-49E7-BCE4-E4B6325CAF9B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A1E3CA-FAD1-435E-8A37-5A8988ED24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CA99E-D6FC-49E7-BCE4-E4B6325CAF9B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A1E3CA-FAD1-435E-8A37-5A8988ED24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6CA99E-D6FC-49E7-BCE4-E4B6325CAF9B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A1E3CA-FAD1-435E-8A37-5A8988ED248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71481"/>
            <a:ext cx="7772400" cy="2786081"/>
          </a:xfrm>
        </p:spPr>
        <p:txBody>
          <a:bodyPr>
            <a:normAutofit/>
          </a:bodyPr>
          <a:lstStyle/>
          <a:p>
            <a:r>
              <a:rPr lang="cs-CZ" sz="1600" b="1" dirty="0" smtClean="0"/>
              <a:t>Název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materiálu</a:t>
            </a:r>
            <a:r>
              <a:rPr lang="cs-CZ" sz="1600" dirty="0" smtClean="0"/>
              <a:t>: VY_22_INOVACE_23_</a:t>
            </a:r>
            <a:r>
              <a:rPr lang="cs-CZ" sz="1600" dirty="0" err="1" smtClean="0"/>
              <a:t>Scotland</a:t>
            </a:r>
            <a:r>
              <a:rPr lang="cs-CZ" sz="1600" dirty="0" smtClean="0"/>
              <a:t> </a:t>
            </a:r>
            <a:r>
              <a:rPr lang="cs-CZ" sz="1600" dirty="0" err="1" smtClean="0"/>
              <a:t>attractions</a:t>
            </a:r>
            <a:r>
              <a:rPr lang="cs-CZ" sz="1600" dirty="0" smtClean="0"/>
              <a:t> _zh2</a:t>
            </a:r>
            <a:br>
              <a:rPr lang="cs-CZ" sz="1600" dirty="0" smtClean="0"/>
            </a:br>
            <a:r>
              <a:rPr lang="cs-CZ" sz="1600" b="1" dirty="0" smtClean="0"/>
              <a:t>Číslo projektu</a:t>
            </a:r>
            <a:r>
              <a:rPr lang="cs-CZ" sz="1600" dirty="0" smtClean="0"/>
              <a:t>: 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</a:t>
            </a:r>
            <a:r>
              <a:rPr lang="cs-CZ" sz="1600" dirty="0" smtClean="0"/>
              <a:t>6.09.2013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Cílový ročník</a:t>
            </a:r>
            <a:r>
              <a:rPr lang="cs-CZ" sz="1600" dirty="0" smtClean="0"/>
              <a:t>: 8. ročník</a:t>
            </a:r>
            <a:br>
              <a:rPr lang="cs-CZ" sz="1600" dirty="0" smtClean="0"/>
            </a:br>
            <a:r>
              <a:rPr lang="cs-CZ" sz="1600" b="1" dirty="0" smtClean="0"/>
              <a:t>Vzdělávací oblast: </a:t>
            </a:r>
            <a:r>
              <a:rPr lang="cs-CZ" sz="1600" dirty="0" smtClean="0"/>
              <a:t>Anglický jazyk</a:t>
            </a:r>
            <a:br>
              <a:rPr lang="cs-CZ" sz="1600" dirty="0" smtClean="0"/>
            </a:br>
            <a:r>
              <a:rPr lang="cs-CZ" sz="1600" b="1" dirty="0" smtClean="0"/>
              <a:t>Klíčové slovo: Skotsko, dobytek, palírna, </a:t>
            </a:r>
            <a:r>
              <a:rPr lang="cs-CZ" sz="1600" b="1" dirty="0" err="1" smtClean="0"/>
              <a:t>whiskey</a:t>
            </a:r>
            <a:r>
              <a:rPr lang="cs-CZ" sz="1600" b="1" dirty="0" smtClean="0"/>
              <a:t>.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Anotace</a:t>
            </a:r>
            <a:r>
              <a:rPr lang="cs-CZ" sz="1600" dirty="0" smtClean="0"/>
              <a:t>: Prezentace fotografií  ze Skotska.</a:t>
            </a: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ČR.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3214678" y="6072206"/>
            <a:ext cx="2735580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Scotland</a:t>
            </a:r>
            <a:r>
              <a:rPr lang="cs-CZ" dirty="0" smtClean="0"/>
              <a:t>´s bull.</a:t>
            </a:r>
            <a:endParaRPr lang="cs-CZ" dirty="0"/>
          </a:p>
        </p:txBody>
      </p:sp>
      <p:pic>
        <p:nvPicPr>
          <p:cNvPr id="4" name="Zástupný symbol pro obsah 5" descr="2013-07-30-21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357290" y="1643050"/>
            <a:ext cx="6357981" cy="4714908"/>
          </a:xfr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For Scottish highland cattle is characterized by short, broad head with long horns, thick trunk and long thick coat.</a:t>
            </a:r>
            <a:endParaRPr lang="cs-CZ" sz="2400" dirty="0"/>
          </a:p>
        </p:txBody>
      </p:sp>
      <p:pic>
        <p:nvPicPr>
          <p:cNvPr id="4" name="Zástupný symbol pro obsah 4" descr="2013-07-30-21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57224" y="1857364"/>
            <a:ext cx="7572427" cy="4500594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Distillery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4" name="Zástupný symbol pro obsah 4" descr="2013-07-30-21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14348" y="1000108"/>
            <a:ext cx="7572427" cy="5214974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Glengoyne</a:t>
            </a:r>
            <a:r>
              <a:rPr lang="cs-CZ" sz="2400" dirty="0" smtClean="0"/>
              <a:t>. </a:t>
            </a:r>
            <a:r>
              <a:rPr lang="cs-CZ" sz="2400" dirty="0" err="1" smtClean="0"/>
              <a:t>Eighteen</a:t>
            </a:r>
            <a:r>
              <a:rPr lang="cs-CZ" sz="2400" dirty="0" smtClean="0"/>
              <a:t> whisky </a:t>
            </a:r>
            <a:r>
              <a:rPr lang="cs-CZ" sz="2400" dirty="0" err="1" smtClean="0"/>
              <a:t>cost</a:t>
            </a:r>
            <a:r>
              <a:rPr lang="cs-CZ" sz="2400" dirty="0" smtClean="0"/>
              <a:t> </a:t>
            </a:r>
            <a:r>
              <a:rPr lang="cs-CZ" sz="2400" dirty="0" err="1" smtClean="0"/>
              <a:t>about</a:t>
            </a:r>
            <a:r>
              <a:rPr lang="cs-CZ" sz="2400" dirty="0" smtClean="0"/>
              <a:t> 2500 Kč.</a:t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4" name="Zástupný symbol pro obsah 4" descr="2013-07-30-28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r="48515" b="5715"/>
          <a:stretch>
            <a:fillRect/>
          </a:stretch>
        </p:blipFill>
        <p:spPr>
          <a:xfrm>
            <a:off x="1714480" y="1357298"/>
            <a:ext cx="5715040" cy="4714908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400" dirty="0" err="1" smtClean="0"/>
              <a:t>Glengoyne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err="1" smtClean="0"/>
              <a:t>Production</a:t>
            </a:r>
            <a:r>
              <a:rPr lang="cs-CZ" sz="2400" dirty="0" smtClean="0"/>
              <a:t> </a:t>
            </a:r>
            <a:r>
              <a:rPr lang="cs-CZ" sz="2400" dirty="0" err="1" smtClean="0"/>
              <a:t>started</a:t>
            </a:r>
            <a:r>
              <a:rPr lang="cs-CZ" sz="2400" dirty="0" smtClean="0"/>
              <a:t> in 1833. </a:t>
            </a:r>
            <a:r>
              <a:rPr lang="cs-CZ" sz="2400" dirty="0" err="1" smtClean="0"/>
              <a:t>Capacity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distillery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br>
              <a:rPr lang="cs-CZ" sz="2400" dirty="0" smtClean="0"/>
            </a:br>
            <a:r>
              <a:rPr lang="cs-CZ" sz="2400" dirty="0" smtClean="0"/>
              <a:t>     1 100 000 </a:t>
            </a:r>
            <a:r>
              <a:rPr lang="cs-CZ" sz="2400" dirty="0" err="1" smtClean="0"/>
              <a:t>liters</a:t>
            </a:r>
            <a:r>
              <a:rPr lang="cs-CZ" sz="2400" dirty="0" smtClean="0"/>
              <a:t>. </a:t>
            </a:r>
            <a:endParaRPr lang="cs-CZ" sz="2400" dirty="0"/>
          </a:p>
        </p:txBody>
      </p:sp>
      <p:pic>
        <p:nvPicPr>
          <p:cNvPr id="4" name="Zástupný symbol pro obsah 4" descr="2013-07-30-27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85786" y="1643050"/>
            <a:ext cx="7500989" cy="4786345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400" dirty="0" err="1" smtClean="0"/>
              <a:t>Scotch</a:t>
            </a:r>
            <a:r>
              <a:rPr lang="cs-CZ" sz="2400" dirty="0" smtClean="0"/>
              <a:t> </a:t>
            </a:r>
            <a:r>
              <a:rPr lang="cs-CZ" sz="2400" dirty="0" err="1" smtClean="0"/>
              <a:t>whiskey</a:t>
            </a:r>
            <a:r>
              <a:rPr lang="cs-CZ" sz="2400" dirty="0" smtClean="0"/>
              <a:t> – </a:t>
            </a:r>
            <a:r>
              <a:rPr lang="cs-CZ" sz="2400" dirty="0" err="1" smtClean="0"/>
              <a:t>make</a:t>
            </a:r>
            <a:r>
              <a:rPr lang="cs-CZ" sz="2400" dirty="0" smtClean="0"/>
              <a:t> </a:t>
            </a:r>
            <a:r>
              <a:rPr lang="cs-CZ" sz="2400" dirty="0" err="1" smtClean="0"/>
              <a:t>from</a:t>
            </a:r>
            <a:r>
              <a:rPr lang="cs-CZ" sz="2400" dirty="0" smtClean="0"/>
              <a:t> </a:t>
            </a:r>
            <a:r>
              <a:rPr lang="cs-CZ" sz="2400" dirty="0" err="1" smtClean="0"/>
              <a:t>barley</a:t>
            </a:r>
            <a:r>
              <a:rPr lang="cs-CZ" sz="2400" dirty="0" smtClean="0"/>
              <a:t> malt (ječmenný slad).</a:t>
            </a:r>
            <a:br>
              <a:rPr lang="cs-CZ" sz="2400" dirty="0" smtClean="0"/>
            </a:br>
            <a:r>
              <a:rPr lang="cs-CZ" sz="2400" dirty="0" err="1" smtClean="0"/>
              <a:t>American</a:t>
            </a:r>
            <a:r>
              <a:rPr lang="cs-CZ" sz="2400" dirty="0" smtClean="0"/>
              <a:t> </a:t>
            </a:r>
            <a:r>
              <a:rPr lang="cs-CZ" sz="2400" dirty="0" err="1" smtClean="0"/>
              <a:t>whiskey</a:t>
            </a:r>
            <a:r>
              <a:rPr lang="cs-CZ" sz="2400" dirty="0" smtClean="0"/>
              <a:t> – </a:t>
            </a:r>
            <a:r>
              <a:rPr lang="cs-CZ" sz="2400" dirty="0" err="1" smtClean="0"/>
              <a:t>make</a:t>
            </a:r>
            <a:r>
              <a:rPr lang="cs-CZ" sz="2400" dirty="0" smtClean="0"/>
              <a:t> </a:t>
            </a:r>
            <a:r>
              <a:rPr lang="cs-CZ" sz="2400" dirty="0" err="1" smtClean="0"/>
              <a:t>from</a:t>
            </a:r>
            <a:r>
              <a:rPr lang="cs-CZ" sz="2400" dirty="0" smtClean="0"/>
              <a:t> </a:t>
            </a:r>
            <a:r>
              <a:rPr lang="cs-CZ" sz="2400" dirty="0" err="1" smtClean="0"/>
              <a:t>corn</a:t>
            </a:r>
            <a:r>
              <a:rPr lang="cs-CZ" sz="2400" dirty="0" smtClean="0"/>
              <a:t> (Johny Wolker).</a:t>
            </a:r>
            <a:br>
              <a:rPr lang="cs-CZ" sz="2400" dirty="0" smtClean="0"/>
            </a:br>
            <a:r>
              <a:rPr lang="cs-CZ" sz="2400" dirty="0" err="1" smtClean="0"/>
              <a:t>Irish</a:t>
            </a:r>
            <a:r>
              <a:rPr lang="cs-CZ" sz="2400" dirty="0" smtClean="0"/>
              <a:t> </a:t>
            </a:r>
            <a:r>
              <a:rPr lang="cs-CZ" sz="2400" dirty="0" err="1" smtClean="0"/>
              <a:t>whiskey</a:t>
            </a:r>
            <a:r>
              <a:rPr lang="cs-CZ" sz="2400" dirty="0" smtClean="0"/>
              <a:t> – </a:t>
            </a:r>
            <a:r>
              <a:rPr lang="cs-CZ" sz="2400" dirty="0" err="1" smtClean="0"/>
              <a:t>make</a:t>
            </a:r>
            <a:r>
              <a:rPr lang="cs-CZ" sz="2400" dirty="0" smtClean="0"/>
              <a:t> </a:t>
            </a:r>
            <a:r>
              <a:rPr lang="cs-CZ" sz="2400" dirty="0" err="1" smtClean="0"/>
              <a:t>from</a:t>
            </a:r>
            <a:r>
              <a:rPr lang="cs-CZ" sz="2400" dirty="0" smtClean="0"/>
              <a:t> </a:t>
            </a:r>
            <a:r>
              <a:rPr lang="cs-CZ" sz="2400" dirty="0" err="1" smtClean="0"/>
              <a:t>wheat</a:t>
            </a:r>
            <a:r>
              <a:rPr lang="cs-CZ" sz="2400" dirty="0" smtClean="0"/>
              <a:t> (pšenice).</a:t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4" name="Zástupný symbol pro obsah 4" descr="2013-07-30-28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48582"/>
          <a:stretch>
            <a:fillRect/>
          </a:stretch>
        </p:blipFill>
        <p:spPr>
          <a:xfrm>
            <a:off x="928662" y="1285860"/>
            <a:ext cx="7215238" cy="5072098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400" dirty="0" err="1" smtClean="0"/>
              <a:t>Scottish</a:t>
            </a:r>
            <a:r>
              <a:rPr lang="cs-CZ" sz="2400" dirty="0" smtClean="0"/>
              <a:t> </a:t>
            </a:r>
            <a:r>
              <a:rPr lang="cs-CZ" sz="2400" dirty="0" err="1" smtClean="0"/>
              <a:t>breakfast</a:t>
            </a:r>
            <a:r>
              <a:rPr lang="cs-CZ" sz="2400" dirty="0" smtClean="0"/>
              <a:t>.</a:t>
            </a:r>
            <a:br>
              <a:rPr lang="cs-CZ" sz="2400" dirty="0" smtClean="0"/>
            </a:br>
            <a:r>
              <a:rPr lang="cs-CZ" sz="2400" dirty="0" smtClean="0"/>
              <a:t> </a:t>
            </a:r>
            <a:r>
              <a:rPr lang="cs-CZ" sz="2400" dirty="0" err="1" smtClean="0"/>
              <a:t>Potatoe</a:t>
            </a:r>
            <a:r>
              <a:rPr lang="cs-CZ" sz="2400" dirty="0" smtClean="0"/>
              <a:t> </a:t>
            </a:r>
            <a:r>
              <a:rPr lang="cs-CZ" sz="2400" dirty="0" err="1" smtClean="0"/>
              <a:t>pancakes</a:t>
            </a:r>
            <a:r>
              <a:rPr lang="cs-CZ" sz="2400" dirty="0" smtClean="0"/>
              <a:t>, </a:t>
            </a:r>
            <a:r>
              <a:rPr lang="cs-CZ" sz="2400" dirty="0" err="1" smtClean="0"/>
              <a:t>sausage</a:t>
            </a:r>
            <a:r>
              <a:rPr lang="cs-CZ" sz="2400" dirty="0" smtClean="0"/>
              <a:t>, </a:t>
            </a:r>
            <a:r>
              <a:rPr lang="cs-CZ" sz="2400" dirty="0" err="1" smtClean="0"/>
              <a:t>hash</a:t>
            </a:r>
            <a:r>
              <a:rPr lang="cs-CZ" sz="2400" dirty="0" smtClean="0"/>
              <a:t> </a:t>
            </a:r>
            <a:r>
              <a:rPr lang="cs-CZ" sz="1600" dirty="0" smtClean="0"/>
              <a:t>(prejt), </a:t>
            </a:r>
            <a:r>
              <a:rPr lang="cs-CZ" sz="2400" dirty="0" err="1" smtClean="0"/>
              <a:t>eggs</a:t>
            </a:r>
            <a:r>
              <a:rPr lang="cs-CZ" sz="2400" dirty="0" smtClean="0"/>
              <a:t>, </a:t>
            </a:r>
            <a:r>
              <a:rPr lang="cs-CZ" sz="2400" dirty="0" err="1" smtClean="0"/>
              <a:t>bacon</a:t>
            </a:r>
            <a:r>
              <a:rPr lang="cs-CZ" sz="2400" dirty="0" smtClean="0"/>
              <a:t>, </a:t>
            </a:r>
            <a:r>
              <a:rPr lang="cs-CZ" sz="2400" dirty="0" err="1" smtClean="0"/>
              <a:t>beans</a:t>
            </a:r>
            <a:r>
              <a:rPr lang="cs-CZ" sz="2400" dirty="0" smtClean="0"/>
              <a:t>, toast, </a:t>
            </a:r>
            <a:r>
              <a:rPr lang="cs-CZ" sz="2400" dirty="0" err="1" smtClean="0"/>
              <a:t>butter</a:t>
            </a:r>
            <a:r>
              <a:rPr lang="cs-CZ" sz="2400" dirty="0" smtClean="0"/>
              <a:t>, jam, </a:t>
            </a:r>
            <a:r>
              <a:rPr lang="cs-CZ" sz="2400" dirty="0" err="1" smtClean="0"/>
              <a:t>tea</a:t>
            </a:r>
            <a:r>
              <a:rPr lang="cs-CZ" sz="2400" dirty="0" smtClean="0"/>
              <a:t> </a:t>
            </a:r>
            <a:r>
              <a:rPr lang="cs-CZ" sz="2400" dirty="0" err="1" smtClean="0"/>
              <a:t>with</a:t>
            </a:r>
            <a:r>
              <a:rPr lang="cs-CZ" sz="2400" dirty="0" smtClean="0"/>
              <a:t> </a:t>
            </a:r>
            <a:r>
              <a:rPr lang="cs-CZ" sz="2400" dirty="0" err="1" smtClean="0"/>
              <a:t>milk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Zástupný symbol pro obsah 4" descr="2013-07-31-309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928662" y="1428736"/>
            <a:ext cx="7072361" cy="4929221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(2013 – 09 </a:t>
            </a:r>
            <a:r>
              <a:rPr lang="cs-CZ" smtClean="0"/>
              <a:t>– </a:t>
            </a:r>
            <a:r>
              <a:rPr lang="cs-CZ" smtClean="0"/>
              <a:t>06)</a:t>
            </a:r>
            <a:endParaRPr lang="cs-CZ" dirty="0" smtClean="0"/>
          </a:p>
          <a:p>
            <a:pPr hangingPunct="0"/>
            <a:r>
              <a:rPr lang="cs-CZ" dirty="0" smtClean="0"/>
              <a:t>Zdroje: vlastní archiv autorky.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91</Words>
  <Application>Microsoft Office PowerPoint</Application>
  <PresentationFormat>Předvádění na obrazovce (4:3)</PresentationFormat>
  <Paragraphs>13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Název školy: Základní škola Chomutov, Písečná 5144 Název materiálu: VY_22_INOVACE_23_Scotland attractions _zh2 Číslo projektu: CZ 1.07/1.4.00/21.3355 Autor: Mgr. Zdena Hanušová Datum tvorby: 6.09.2013 Cílový ročník: 8. ročník Vzdělávací oblast: Anglický jazyk Klíčové slovo: Skotsko, dobytek, palírna, whiskey. Anotace: Prezentace fotografií  ze Skotska.</vt:lpstr>
      <vt:lpstr>Scotland´s bull.</vt:lpstr>
      <vt:lpstr>For Scottish highland cattle is characterized by short, broad head with long horns, thick trunk and long thick coat.</vt:lpstr>
      <vt:lpstr>Distillery </vt:lpstr>
      <vt:lpstr>Glengoyne. Eighteen whisky cost about 2500 Kč. </vt:lpstr>
      <vt:lpstr>Glengoyne Production started in 1833. Capacity of distillery is       1 100 000 liters. </vt:lpstr>
      <vt:lpstr>Scotch whiskey – make from barley malt (ječmenný slad). American whiskey – make from corn (Johny Wolker). Irish whiskey – make from wheat (pšenice). </vt:lpstr>
      <vt:lpstr>Scottish breakfast.  Potatoe pancakes, sausage, hash (prejt), eggs, bacon, beans, toast, butter, jam, tea with milk.</vt:lpstr>
      <vt:lpstr>Snímek 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Losan</cp:lastModifiedBy>
  <cp:revision>4</cp:revision>
  <dcterms:created xsi:type="dcterms:W3CDTF">2013-09-04T16:48:23Z</dcterms:created>
  <dcterms:modified xsi:type="dcterms:W3CDTF">2013-09-04T17:54:17Z</dcterms:modified>
</cp:coreProperties>
</file>