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69" r:id="rId17"/>
    <p:sldId id="271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C1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8A0DB2-A911-4A24-A31F-2843F9C98846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947DF-0379-4F60-969A-3004221B9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508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7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47DF-0379-4F60-969A-3004221B97E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515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kopřiva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47DF-0379-4F60-969A-3004221B97E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944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47DF-0379-4F60-969A-3004221B97E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332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58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31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744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998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440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826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686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733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71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131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44000">
              <a:srgbClr val="FAC77D"/>
            </a:gs>
            <a:gs pos="49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BBAB3-C410-4937-BD3A-088951356C20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D2D09-AC89-4C1A-9C24-4AA1D196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898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db%C4%9Bl_l%C3%A9ka%C5%99sk%C3%BD" TargetMode="External"/><Relationship Id="rId2" Type="http://schemas.openxmlformats.org/officeDocument/2006/relationships/hyperlink" Target="http://cs.wikipedia.org/wiki/Hlavn%C3%AD_strana...v&#283;t&#353;ina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Prysky%C5%99n%C3%ADk" TargetMode="External"/><Relationship Id="rId4" Type="http://schemas.openxmlformats.org/officeDocument/2006/relationships/hyperlink" Target="http://cs.wikipedia.org/wiki/Sedmikr%C3%A1ska_chudob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užka nahoru 4"/>
          <p:cNvSpPr/>
          <p:nvPr/>
        </p:nvSpPr>
        <p:spPr>
          <a:xfrm>
            <a:off x="865276" y="1196752"/>
            <a:ext cx="7632848" cy="4176464"/>
          </a:xfrm>
          <a:prstGeom prst="ribbon2">
            <a:avLst/>
          </a:prstGeom>
          <a:solidFill>
            <a:srgbClr val="EEC11E"/>
          </a:solidFill>
          <a:ln>
            <a:solidFill>
              <a:schemeClr val="accent3">
                <a:lumMod val="5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LOUCE</a:t>
            </a:r>
            <a:endParaRPr lang="cs-CZ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956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289018"/>
            <a:ext cx="6624737" cy="123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1520" y="764704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Prvouka – Na louce</a:t>
            </a:r>
            <a:br>
              <a:rPr lang="cs-CZ" sz="3600" dirty="0" smtClean="0"/>
            </a:br>
            <a:r>
              <a:rPr lang="cs-CZ" sz="3600" dirty="0" smtClean="0"/>
              <a:t>2. třída</a:t>
            </a:r>
            <a:br>
              <a:rPr lang="cs-CZ" sz="3600" dirty="0" smtClean="0"/>
            </a:br>
            <a:r>
              <a:rPr lang="cs-CZ" sz="3600" dirty="0" smtClean="0"/>
              <a:t> </a:t>
            </a:r>
            <a:br>
              <a:rPr lang="cs-CZ" sz="3600" dirty="0" smtClean="0"/>
            </a:br>
            <a:r>
              <a:rPr lang="cs-CZ" sz="3600" dirty="0" smtClean="0"/>
              <a:t>Jana Soukupová</a:t>
            </a:r>
            <a:br>
              <a:rPr lang="cs-CZ" sz="3600" dirty="0" smtClean="0"/>
            </a:br>
            <a:r>
              <a:rPr lang="cs-CZ" sz="3600" dirty="0" smtClean="0"/>
              <a:t>2.5.2012</a:t>
            </a:r>
          </a:p>
          <a:p>
            <a:r>
              <a:rPr lang="cs-CZ" sz="3600" dirty="0" smtClean="0"/>
              <a:t>Anotace:</a:t>
            </a:r>
          </a:p>
          <a:p>
            <a:r>
              <a:rPr lang="cs-CZ" sz="3600" dirty="0" smtClean="0"/>
              <a:t>Prezentace slouží k poznání některých bylin na louce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http://sk2.goo.cz/obrazky/zdravi_na_dlani/lecive_rostliny/kopriva/Kopriv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20" b="1572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551723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kopřiva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657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uzivatel\Desktop\377px-Lamium_album_vitplis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14288"/>
            <a:ext cx="5616624" cy="688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5736" y="5644734"/>
            <a:ext cx="48965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hluchavka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70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uzivatel\Desktop\250PX-~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"/>
            <a:ext cx="5544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23728" y="5373216"/>
            <a:ext cx="5112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heřmánek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258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uzivatel\Desktop\450px-Verbascum_densiflorum_S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574"/>
            <a:ext cx="5400600" cy="685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5736" y="5373216"/>
            <a:ext cx="468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divizna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40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uzivatel\Desktop\258px-Coltsfoo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-1445"/>
            <a:ext cx="5760640" cy="674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5589240"/>
            <a:ext cx="45365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podběl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17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zivatel\Desktop\pampelisk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0"/>
            <a:ext cx="4320481" cy="683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3" y="5733256"/>
            <a:ext cx="51845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C00000"/>
                </a:solidFill>
              </a:rPr>
              <a:t>pampeliška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35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uzivatel\Desktop\258px-Bellis_perennis_dsc009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1693"/>
            <a:ext cx="5525106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53809" y="4303454"/>
            <a:ext cx="55251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¨</a:t>
            </a:r>
            <a:r>
              <a:rPr lang="cs-CZ" sz="8000" dirty="0" smtClean="0">
                <a:solidFill>
                  <a:srgbClr val="C00000"/>
                </a:solidFill>
              </a:rPr>
              <a:t>sedmikráska chudobka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19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uzivatel\Desktop\258px-Creeping_butercup_close_8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5544616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4941167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C00000"/>
                </a:solidFill>
              </a:rPr>
              <a:t>pryskyřník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25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uzivatel\Desktop\1a14a8726d_12084888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672" y="0"/>
            <a:ext cx="932619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77156" y="5444989"/>
            <a:ext cx="48245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C00000"/>
                </a:solidFill>
              </a:rPr>
              <a:t>kopretina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14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uzivatel\Desktop\20070526_BK_010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994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5534560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>
                <a:solidFill>
                  <a:srgbClr val="C00000"/>
                </a:solidFill>
              </a:rPr>
              <a:t>v</a:t>
            </a:r>
            <a:r>
              <a:rPr lang="cs-CZ" sz="8000" dirty="0" smtClean="0">
                <a:solidFill>
                  <a:srgbClr val="C00000"/>
                </a:solidFill>
              </a:rPr>
              <a:t>lčí mák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77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uzivatel\Desktop\258px-Forget-me-not_close_6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-5954"/>
            <a:ext cx="5544616" cy="6788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7704" y="5517232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pomněnka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74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98BJ6V5P\MP900425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743" y="0"/>
            <a:ext cx="68245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5157192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chrpa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5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0" name="Picture 6" descr="C:\Users\uzivatel\Desktop\5522-campanula-portenschlagiana-zvonek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8934"/>
            <a:ext cx="9144000" cy="688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65087" y="5226784"/>
            <a:ext cx="381382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>
                <a:solidFill>
                  <a:srgbClr val="C00000"/>
                </a:solidFill>
              </a:rPr>
              <a:t>zvonek</a:t>
            </a:r>
            <a:endParaRPr lang="cs-CZ" sz="10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9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uzivatel\Desktop\258px-Trifolium_pratense_05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" y="-66203"/>
            <a:ext cx="9136856" cy="692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31840" y="5517232"/>
            <a:ext cx="3108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Jetel luční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701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uzivatel\AppData\Local\Microsoft\Windows\Temporary Internet Files\Content.IE5\0LHR2RWC\MC9004281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4725"/>
            <a:ext cx="5832648" cy="569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15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60040"/>
          </a:xfrm>
        </p:spPr>
        <p:txBody>
          <a:bodyPr>
            <a:normAutofit/>
          </a:bodyPr>
          <a:lstStyle/>
          <a:p>
            <a:pPr algn="l"/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0" y="-287655"/>
            <a:ext cx="914399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Odkazy</a:t>
            </a:r>
            <a:b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  <a:hlinkClick r:id="rId2"/>
              </a:rPr>
              <a:t>http://cs.wikipedia.org/wiki/Hlavn%C3%AD_strana...většina</a:t>
            </a: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 obrázků byla stahována odsud</a:t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http://cs.wikipedia.org/wiki/Soubor:Verbascum_densiflorum_S2.jpg</a:t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  <a:hlinkClick r:id="rId3"/>
              </a:rPr>
              <a:t>http://cs.wikipedia.org/wiki/Podb%C4%9Bl_l%C3%A9ka%C5%99sk%C3%BD</a:t>
            </a: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http://cs.wikipedia.org/wiki/Pampeli%C5%A1ka</a:t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  <a:hlinkClick r:id="rId4"/>
              </a:rPr>
              <a:t>http://cs.wikipedia.org/wiki/Sedmikr%C3%A1ska_chudobka</a:t>
            </a: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  <a:hlinkClick r:id="rId5"/>
              </a:rPr>
              <a:t>http://cs.wikipedia.org/wiki/Prysky%C5%99n%C3%ADk</a:t>
            </a: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www.google.cz/imgres?q=kopretin&amp;hl=cs&amp;sa=X&amp;biw=1024&amp;bih=683&amp;tbm=isch&amp;prmd=imvns&amp;tbnid=ok0CWkqSqeZCYM:&amp;imgrefurl=http://asperia.blog.cz/galerie/zahradni-krasy/obrazek/12084888&amp;docid=_eSRxSAYJUZofM&amp;imgurl=http://nd01.jxs.cz/362/020/1a14a8726d_12084888_o2.jpg&amp;w=1338&amp;h=891&amp;ei=oHKZT_XNJMjWsgaB4oiBAg&amp;zoom=1&amp;iact=hc&amp;vpx=577&amp;vpy=160&amp;dur=5776&amp;hovh=183&amp;hovw=275&amp;tx=129&amp;ty=64&amp;sig=103913558888437186800&amp;page=1&amp;tbnh=149&amp;tbnw=199&amp;start=0&amp;ndsp=15&amp;ved=1t:429,r:3,s:0,i:72</a:t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www.google.cz/imgres?q=vl%C4%8D%C3%AD+m%C3%A1k&amp;hl=cs&amp;biw=1024&amp;bih=683&amp;tbm=isch&amp;tbnid=2ndnf3Wrg5BKMM:&amp;imgrefurl=http://fotobob.topweb.cz/photoskyti/20070526_BK_010x.htm&amp;docid=dK8ThMl3lrg55M&amp;imgurl=http://fotobob.topweb.cz/photoskyti/20070526_BK_010x.jpg&amp;w=900&amp;h=600&amp;ei=lnOZT-XBOoLGtAa9rsi0AQ&amp;zoom=1&amp;iact=hc&amp;vpx=512&amp;vpy=385&amp;dur=4873&amp;hovh=183&amp;hovw=275&amp;tx=130&amp;ty=126&amp;sig=103913558888437186800&amp;page=1&amp;tbnh=150&amp;tbnw=200&amp;start=0&amp;ndsp=15&amp;ved=1t:429,r:13,s:0,i:92</a:t>
            </a:r>
            <a:b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http://www.google.cz/imgres?q=pomnenka&amp;hl=cs&amp;biw=1024&amp;bih=683&amp;tbm=isch&amp;tbnid=QFVFibc4cbLCVM:&amp;imgrefurl=http://cs.wikipedia.org/wiki/Pomn%25C4%259Bnka_lesn%25C3%25AD&amp;docid=M-X2tsPbygzNhM&amp;imgurl=http://</a:t>
            </a:r>
            <a:r>
              <a:rPr lang="cs-CZ" sz="1000" dirty="0" smtClean="0">
                <a:solidFill>
                  <a:prstClr val="black"/>
                </a:solidFill>
                <a:ea typeface="+mj-ea"/>
                <a:cs typeface="+mj-cs"/>
              </a:rPr>
              <a:t>upload.wikimedia.org/wikipedia/commons/thumb/5/5f/Forget-me-not_close_600.jpg/258px-Forget-me-not_close_600.jpg&amp;w=258&amp;h=344&amp;ei=33OZT8LaDMndtAaE_92DAg&amp;zoom=1&amp;iact=hc&amp;vpx=102&amp;vpy=120&amp;dur=1376&amp;hovh=259&amp;hovw=194&amp;tx=131&amp;ty=136&amp;sig=103913558888437186800&amp;page=1&amp;tbnh=148&amp;tbnw=122&amp;start=0&amp;ndsp=15&amp;ved=1t:429,r:0,s:0,i:64</a:t>
            </a:r>
          </a:p>
          <a:p>
            <a:pPr lvl="0">
              <a:spcBef>
                <a:spcPct val="0"/>
              </a:spcBef>
            </a:pPr>
            <a:endParaRPr lang="cs-CZ" sz="1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0"/>
              </a:spcBef>
            </a:pP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http://www.obrazky.cz/detail?q=zvonek&amp;offset=41&amp;limit=20&amp;bUrlPar=filter%3D1&amp;resNum=57&amp;ref=http%3A//www.obrazky.cz/%3Fq%3Dzvonek%26fulltext%26from%3D21&amp;resID=jPcLTRpmcPkcWAbY58zsOnTUZIk4coCIZ0x1zvhVuqI&amp;imgURL=http%3A//www.profizahrada.cz/images_data/5522-campanula-portenschlagiana-zvonek-1.jpg&amp;pageURL=http%3A//www.profizahrada.cz/a/cz/5522-campanula-portenschlagiana-zvonek-portenschlaguv/&amp;imgX=310&amp;imgY=233&amp;imgSize=26&amp;thURL=http%3A//media4.picsearch.com/is%3FjPcLTRpmcPkcWAbY58zsOnTUZIk4coCIZ0x1zvhVuqI&amp;thX=128&amp;thY=96&amp;qNoSite=zvonek&amp;siteWWW=&amp;</a:t>
            </a:r>
            <a:r>
              <a:rPr lang="cs-CZ" sz="1000" dirty="0" smtClean="0">
                <a:solidFill>
                  <a:prstClr val="black"/>
                </a:solidFill>
                <a:ea typeface="+mj-ea"/>
                <a:cs typeface="+mj-cs"/>
              </a:rPr>
              <a:t>sId=bFesNbhfwcxf1r9m9w55</a:t>
            </a:r>
          </a:p>
          <a:p>
            <a:pPr lvl="0">
              <a:spcBef>
                <a:spcPct val="0"/>
              </a:spcBef>
            </a:pPr>
            <a:endParaRPr lang="cs-CZ" sz="1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0"/>
              </a:spcBef>
            </a:pPr>
            <a:r>
              <a:rPr lang="cs-CZ" sz="1000" dirty="0" smtClean="0">
                <a:solidFill>
                  <a:prstClr val="black"/>
                </a:solidFill>
                <a:ea typeface="+mj-ea"/>
                <a:cs typeface="+mj-cs"/>
              </a:rPr>
              <a:t>http</a:t>
            </a:r>
            <a:r>
              <a:rPr lang="cs-CZ" sz="1000" dirty="0">
                <a:solidFill>
                  <a:prstClr val="black"/>
                </a:solidFill>
                <a:ea typeface="+mj-ea"/>
                <a:cs typeface="+mj-cs"/>
              </a:rPr>
              <a:t>://cs.wikipedia.org/wiki/Jetel_lu%C4%8Dn%C3%AD</a:t>
            </a:r>
            <a:endParaRPr lang="cs-CZ" sz="1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0"/>
              </a:spcBef>
            </a:pPr>
            <a:endParaRPr lang="cs-CZ" sz="1000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9449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29</Words>
  <Application>Microsoft Office PowerPoint</Application>
  <PresentationFormat>Předvádění na obrazovce (4:3)</PresentationFormat>
  <Paragraphs>27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Jana Soukupova</cp:lastModifiedBy>
  <cp:revision>18</cp:revision>
  <dcterms:created xsi:type="dcterms:W3CDTF">2012-04-26T15:01:46Z</dcterms:created>
  <dcterms:modified xsi:type="dcterms:W3CDTF">2013-05-11T17:09:42Z</dcterms:modified>
</cp:coreProperties>
</file>