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  <p:sldId id="269" r:id="rId16"/>
    <p:sldId id="270" r:id="rId17"/>
    <p:sldId id="271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3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EA54B5D-DDD5-4FF3-B3D7-528F8841C586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EDC87F6-24B6-4E8B-80D6-A0E01A5E9B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8000" dirty="0" err="1" smtClean="0"/>
              <a:t>Animals</a:t>
            </a:r>
            <a:endParaRPr lang="cs-CZ" sz="8000" dirty="0"/>
          </a:p>
        </p:txBody>
      </p:sp>
      <p:sp>
        <p:nvSpPr>
          <p:cNvPr id="5" name="Nadpis 4"/>
          <p:cNvSpPr>
            <a:spLocks noGrp="1"/>
          </p:cNvSpPr>
          <p:nvPr>
            <p:ph idx="1"/>
          </p:nvPr>
        </p:nvSpPr>
        <p:spPr>
          <a:xfrm>
            <a:off x="1009443" y="1807361"/>
            <a:ext cx="6154845" cy="2917783"/>
          </a:xfrm>
        </p:spPr>
        <p:txBody>
          <a:bodyPr>
            <a:normAutofit fontScale="97500"/>
          </a:bodyPr>
          <a:lstStyle/>
          <a:p>
            <a:pPr algn="ctr"/>
            <a:r>
              <a:rPr lang="cs-CZ" dirty="0" smtClean="0"/>
              <a:t>Anglický jazyk</a:t>
            </a:r>
            <a:br>
              <a:rPr lang="cs-CZ" dirty="0" smtClean="0"/>
            </a:br>
            <a:r>
              <a:rPr lang="cs-CZ" dirty="0" smtClean="0"/>
              <a:t>2.třída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Jana Soukupová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19.3.2012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35616"/>
            <a:ext cx="4537745" cy="1984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72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5229200"/>
            <a:ext cx="7117180" cy="1224136"/>
          </a:xfrm>
        </p:spPr>
        <p:txBody>
          <a:bodyPr>
            <a:noAutofit/>
          </a:bodyPr>
          <a:lstStyle/>
          <a:p>
            <a:r>
              <a:rPr lang="cs-CZ" sz="9600" dirty="0" smtClean="0"/>
              <a:t>DOG</a:t>
            </a:r>
            <a:endParaRPr lang="cs-CZ" sz="9600" dirty="0"/>
          </a:p>
        </p:txBody>
      </p:sp>
      <p:pic>
        <p:nvPicPr>
          <p:cNvPr id="2050" name="Picture 2" descr="C:\Users\uzivatel\AppData\Local\Microsoft\Windows\Temporary Internet Files\Content.IE5\GBGYMG05\MP900401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256" y="116632"/>
            <a:ext cx="7054458" cy="56166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77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IZPKYT6Y\MP9004223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154263" cy="62646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616" y="5805264"/>
            <a:ext cx="3168352" cy="924475"/>
          </a:xfrm>
        </p:spPr>
        <p:txBody>
          <a:bodyPr/>
          <a:lstStyle/>
          <a:p>
            <a:r>
              <a:rPr lang="cs-CZ" sz="9600" dirty="0" smtClean="0"/>
              <a:t>CAT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81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Users\uzivatel\AppData\Local\Microsoft\Windows\Temporary Internet Files\Content.IE5\XE13GJ13\MC9004447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6768752" cy="57834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278815"/>
            <a:ext cx="47131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MOUSE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121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uzivatel\AppData\Local\Microsoft\Windows\Temporary Internet Files\Content.IE5\Q9B4PH78\MP9004318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8680"/>
            <a:ext cx="5976664" cy="59766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52" y="5288340"/>
            <a:ext cx="45560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HORSE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3609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uzivatel\AppData\Local\Microsoft\Windows\Temporary Internet Files\Content.IE5\98BJ6V5P\MP900433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8640"/>
            <a:ext cx="6400800" cy="64008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2" y="5288340"/>
            <a:ext cx="31758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FISH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5231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uzivatel\AppData\Local\Microsoft\Windows\Temporary Internet Files\Content.IE5\B6A372F7\MP9004265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71"/>
            <a:ext cx="6768752" cy="67394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287412"/>
            <a:ext cx="28103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HEN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09946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uzivatel\AppData\Local\Microsoft\Windows\Temporary Internet Files\Content.IE5\B6A372F7\MP9004317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5"/>
            <a:ext cx="8784976" cy="58337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236458"/>
            <a:ext cx="24000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PIG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85490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20" name="Picture 4" descr="C:\Users\uzivatel\AppData\Local\Microsoft\Windows\Temporary Internet Files\Content.IE5\98BJ6V5P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42856"/>
            <a:ext cx="7776864" cy="51845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142602"/>
            <a:ext cx="32303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COW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87928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uzivatel\AppData\Local\Microsoft\Windows\Temporary Internet Files\Content.IE5\XE13GJ13\MP9004092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712968" cy="58063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382" y="5157192"/>
            <a:ext cx="66175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ELEPHANT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12702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uzivatel\AppData\Local\Microsoft\Windows\Temporary Internet Files\Content.IE5\GBGYMG05\MP9004038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648"/>
            <a:ext cx="7056784" cy="633670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373216"/>
            <a:ext cx="554831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GIRAFFE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7401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2" name="Picture 4" descr="C:\Users\uzivatel\AppData\Local\Microsoft\Windows\Temporary Internet Files\Content.IE5\B6A372F7\MP9001799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662664" cy="56886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373216"/>
            <a:ext cx="43877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CAMEL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81500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Users\uzivatel\AppData\Local\Microsoft\Windows\Temporary Internet Files\Content.IE5\98BJ6V5P\MP9004066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424937" cy="56166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445224"/>
            <a:ext cx="32800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LION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75205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C:\Users\uzivatel\AppData\Local\Microsoft\Windows\Temporary Internet Files\Content.IE5\0LHR2RWC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086725" cy="575119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157192"/>
            <a:ext cx="35060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BEAR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17295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uzivatel\AppData\Local\Microsoft\Windows\Temporary Internet Files\Content.IE5\IZPKYT6Y\MP900262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5"/>
            <a:ext cx="8712968" cy="58086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157192"/>
            <a:ext cx="40511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TIGER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44296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C:\Users\uzivatel\AppData\Local\Microsoft\Windows\Temporary Internet Files\Content.IE5\B6A372F7\MC900441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736"/>
            <a:ext cx="6768752" cy="66497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5088870"/>
            <a:ext cx="26985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FOX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41700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Users\uzivatel\AppData\Local\Microsoft\Windows\Temporary Internet Files\Content.IE5\XE13GJ13\MP9004069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914770" cy="59407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92" y="5344572"/>
            <a:ext cx="58961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DOLPHIN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1435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Odkazy:</a:t>
            </a:r>
            <a:br>
              <a:rPr lang="cs-CZ" dirty="0"/>
            </a:br>
            <a:r>
              <a:rPr lang="cs-CZ" dirty="0"/>
              <a:t>Klipart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Anotace: </a:t>
            </a:r>
          </a:p>
          <a:p>
            <a:r>
              <a:rPr lang="cs-CZ" dirty="0"/>
              <a:t>Materiál </a:t>
            </a:r>
            <a:r>
              <a:rPr lang="cs-CZ" dirty="0" err="1" smtClean="0"/>
              <a:t>Animals</a:t>
            </a:r>
            <a:r>
              <a:rPr lang="cs-CZ" dirty="0" smtClean="0"/>
              <a:t> je </a:t>
            </a:r>
            <a:r>
              <a:rPr lang="cs-CZ" dirty="0"/>
              <a:t>určený k procvičení slovní zásoby </a:t>
            </a:r>
            <a:r>
              <a:rPr lang="cs-CZ" dirty="0" smtClean="0"/>
              <a:t>pomocí </a:t>
            </a:r>
            <a:r>
              <a:rPr lang="cs-CZ" smtClean="0"/>
              <a:t>interaktivní tabule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46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56</TotalTime>
  <Words>34</Words>
  <Application>Microsoft Office PowerPoint</Application>
  <PresentationFormat>Předvádění na obrazovce (4:3)</PresentationFormat>
  <Paragraphs>21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Spring</vt:lpstr>
      <vt:lpstr>Animals</vt:lpstr>
      <vt:lpstr>Prezentace aplikace PowerPoint</vt:lpstr>
      <vt:lpstr>CAT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Odkazy: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uzivatel</dc:creator>
  <cp:lastModifiedBy>uzivatel</cp:lastModifiedBy>
  <cp:revision>7</cp:revision>
  <dcterms:created xsi:type="dcterms:W3CDTF">2013-01-03T17:59:00Z</dcterms:created>
  <dcterms:modified xsi:type="dcterms:W3CDTF">2013-01-30T20:28:47Z</dcterms:modified>
</cp:coreProperties>
</file>