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6" r:id="rId4"/>
    <p:sldId id="257" r:id="rId5"/>
    <p:sldId id="258" r:id="rId6"/>
    <p:sldId id="259" r:id="rId7"/>
    <p:sldId id="261" r:id="rId8"/>
    <p:sldId id="260" r:id="rId9"/>
    <p:sldId id="262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3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F5B2B55-D3AD-4BA5-8E5A-F822F0E9816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33CB86-CB4D-49AC-984B-867A897C4D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843808" y="3244334"/>
            <a:ext cx="547260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>COLOURS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0332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244334"/>
            <a:ext cx="806489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>COLOURS</a:t>
            </a:r>
            <a:endParaRPr lang="cs-CZ" sz="8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095" y="4732563"/>
            <a:ext cx="4537745" cy="1984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79432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Anglický jazyk</a:t>
            </a:r>
            <a:br>
              <a:rPr lang="cs-CZ" dirty="0" smtClean="0"/>
            </a:br>
            <a:r>
              <a:rPr lang="cs-CZ" dirty="0" smtClean="0"/>
              <a:t>3.třída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Jana Soukupová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8.10.2012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53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090466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>WHAT COLOUR ?</a:t>
            </a:r>
            <a:endParaRPr lang="cs-CZ" sz="8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88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0"/>
            <a:ext cx="7467600" cy="15567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</a:rPr>
              <a:t>ORANGE</a:t>
            </a:r>
            <a:endParaRPr lang="cs-CZ" sz="8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uzivatel\AppData\Local\Microsoft\Windows\Temporary Internet Files\Content.IE5\G7YM8GPM\MC9004403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31977"/>
            <a:ext cx="2926482" cy="172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\AppData\Local\Microsoft\Windows\Temporary Internet Files\Content.IE5\XE13GJ13\MP9004483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526" y="2179956"/>
            <a:ext cx="2947042" cy="195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\AppData\Local\Microsoft\Windows\Temporary Internet Files\Content.IE5\B6A372F7\MP90044827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501008"/>
            <a:ext cx="4571999" cy="3039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ivatel\AppData\Local\Microsoft\Windows\Temporary Internet Files\Content.IE5\G7YM8GPM\MC9004406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601" y="33265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ivatel\AppData\Local\Microsoft\Windows\Temporary Internet Files\Content.IE5\G7YM8GPM\MC9004332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236" y="4365104"/>
            <a:ext cx="1980730" cy="232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305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417638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BLUE</a:t>
            </a:r>
            <a:endParaRPr lang="cs-CZ" sz="8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-2145065" y="952548"/>
            <a:ext cx="2258171" cy="1315726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uzivatel\AppData\Local\Microsoft\Windows\Temporary Internet Files\Content.IE5\IZPKYT6Y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77" y="1165702"/>
            <a:ext cx="2716644" cy="203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G7YM8GPM\MC90044129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559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B6A372F7\MC90044033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013" y="2348880"/>
            <a:ext cx="361950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ivatel\AppData\Local\Microsoft\Windows\Temporary Internet Files\Content.IE5\98BJ6V5P\MC90044135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\AppData\Local\Microsoft\Windows\Temporary Internet Files\Content.IE5\B6A372F7\MP9003848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66559"/>
            <a:ext cx="2264296" cy="198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ivatel\AppData\Local\Microsoft\Windows\Temporary Internet Files\Content.IE5\IZPKYT6Y\MM91000113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119" y="4869159"/>
            <a:ext cx="1381181" cy="169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84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RED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230730" y="2267752"/>
            <a:ext cx="3062059" cy="209065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uzivatel\AppData\Local\Microsoft\Windows\Temporary Internet Files\Content.IE5\0LHR2RWC\MC900433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464" y="2780928"/>
            <a:ext cx="2089798" cy="138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0LHR2RWC\MP9004485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10521"/>
            <a:ext cx="2629896" cy="262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ivatel\AppData\Local\Microsoft\Windows\Temporary Internet Files\Content.IE5\IZPKYT6Y\MC90044128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506" y="260648"/>
            <a:ext cx="2064256" cy="206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ivatel\AppData\Local\Microsoft\Windows\Temporary Internet Files\Content.IE5\0LHR2RWC\MC90044035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464" y="4720549"/>
            <a:ext cx="3382341" cy="213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ivatel\AppData\Local\Microsoft\Windows\Temporary Internet Files\Content.IE5\IZPKYT6Y\MC90044170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2" y="3025470"/>
            <a:ext cx="3390158" cy="3390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ivatel\AppData\Local\Microsoft\Windows\Temporary Internet Files\Content.IE5\G7YM8GPM\MC90044034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57" y="352735"/>
            <a:ext cx="2732707" cy="167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72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92D050"/>
                </a:solidFill>
              </a:rPr>
              <a:t>GREEN</a:t>
            </a:r>
            <a:endParaRPr lang="cs-CZ" sz="96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94506" y="1304032"/>
            <a:ext cx="7467600" cy="48737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G7YM8GPM\MC90044135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66" y="376630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B6A372F7\MP9004486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1457"/>
            <a:ext cx="3401276" cy="252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XE13GJ13\MC90044174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9269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zivatel\AppData\Local\Microsoft\Windows\Temporary Internet Files\Content.IE5\0LHR2RWC\MC9004446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37194"/>
            <a:ext cx="2604368" cy="337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uzivatel\AppData\Local\Microsoft\Windows\Temporary Internet Files\Content.IE5\98BJ6V5P\MC9004332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412272"/>
            <a:ext cx="1764473" cy="395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817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chemeClr val="bg2">
                    <a:lumMod val="75000"/>
                  </a:schemeClr>
                </a:solidFill>
              </a:rPr>
              <a:t>YELLOW</a:t>
            </a:r>
            <a:endParaRPr lang="cs-CZ" sz="96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5122" name="Picture 2" descr="C:\Users\uzivatel\AppData\Local\Microsoft\Windows\Temporary Internet Files\Content.IE5\IZPKYT6Y\MC9004403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7072"/>
            <a:ext cx="3657143" cy="206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GBGYMG05\MC90044136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206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zivatel\AppData\Local\Microsoft\Windows\Temporary Internet Files\Content.IE5\Q9B4PH78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064" y="1844824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zivatel\AppData\Local\Microsoft\Windows\Temporary Internet Files\Content.IE5\98BJ6V5P\MP9004309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93" y="1156097"/>
            <a:ext cx="2898155" cy="292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zivatel\AppData\Local\Microsoft\Windows\Temporary Internet Files\Content.IE5\B6A372F7\MP9004395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01" y="4309976"/>
            <a:ext cx="3704456" cy="2466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54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930226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SING A SONG </a:t>
            </a:r>
            <a:r>
              <a:rPr lang="cs-CZ" sz="6000" dirty="0" smtClean="0">
                <a:solidFill>
                  <a:srgbClr val="0070C0"/>
                </a:solidFill>
              </a:rPr>
              <a:t>COLOURS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6146" name="Picture 2" descr="C:\Users\uzivatel\AppData\Local\Microsoft\Windows\Temporary Internet Files\Content.IE5\G7YM8GPM\MC9004404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79622"/>
            <a:ext cx="3960440" cy="336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zivatel\AppData\Local\Microsoft\Windows\Temporary Internet Files\Content.IE5\0LHR2RWC\MC90043253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00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7467600" cy="648072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Red</a:t>
            </a:r>
            <a:r>
              <a:rPr lang="cs-CZ" sz="3200" dirty="0" smtClean="0"/>
              <a:t> and </a:t>
            </a:r>
            <a:r>
              <a:rPr lang="cs-CZ" sz="3200" dirty="0" err="1" smtClean="0">
                <a:solidFill>
                  <a:schemeClr val="accent1"/>
                </a:solidFill>
              </a:rPr>
              <a:t>orange</a:t>
            </a:r>
            <a:endParaRPr lang="cs-CZ" sz="3200" dirty="0" smtClean="0">
              <a:solidFill>
                <a:schemeClr val="accent1"/>
              </a:solidFill>
            </a:endParaRPr>
          </a:p>
          <a:p>
            <a:r>
              <a:rPr lang="cs-CZ" sz="3200" dirty="0" smtClean="0"/>
              <a:t> /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</a:rPr>
              <a:t>yellow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00B050"/>
                </a:solidFill>
              </a:rPr>
              <a:t>green</a:t>
            </a:r>
            <a:r>
              <a:rPr lang="cs-CZ" sz="3200" dirty="0" smtClean="0"/>
              <a:t> – 3x/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red</a:t>
            </a:r>
            <a:r>
              <a:rPr lang="cs-CZ" sz="3200" dirty="0" smtClean="0"/>
              <a:t> and </a:t>
            </a:r>
            <a:r>
              <a:rPr lang="cs-CZ" sz="3200" dirty="0" err="1" smtClean="0">
                <a:solidFill>
                  <a:schemeClr val="accent1"/>
                </a:solidFill>
              </a:rPr>
              <a:t>orange</a:t>
            </a:r>
            <a:endParaRPr lang="cs-CZ" sz="3200" dirty="0" smtClean="0">
              <a:solidFill>
                <a:schemeClr val="accent1"/>
              </a:solidFill>
            </a:endParaRPr>
          </a:p>
          <a:p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</a:rPr>
              <a:t>yellow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green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50000"/>
                  </a:schemeClr>
                </a:solidFill>
              </a:rPr>
              <a:t>dark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blue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7030A0"/>
                </a:solidFill>
              </a:rPr>
              <a:t>purple</a:t>
            </a:r>
            <a:r>
              <a:rPr lang="cs-CZ" sz="3200" dirty="0" smtClean="0">
                <a:solidFill>
                  <a:srgbClr val="7030A0"/>
                </a:solidFill>
              </a:rPr>
              <a:t>.</a:t>
            </a:r>
          </a:p>
          <a:p>
            <a:endParaRPr lang="cs-CZ" sz="3200" dirty="0"/>
          </a:p>
          <a:p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Grey</a:t>
            </a:r>
            <a:r>
              <a:rPr lang="cs-CZ" sz="3200" dirty="0" smtClean="0"/>
              <a:t> and </a:t>
            </a:r>
            <a:r>
              <a:rPr lang="cs-CZ" sz="3200" dirty="0" err="1" smtClean="0">
                <a:solidFill>
                  <a:srgbClr val="00B0F0"/>
                </a:solidFill>
              </a:rPr>
              <a:t>light</a:t>
            </a:r>
            <a:r>
              <a:rPr lang="cs-CZ" sz="3200" dirty="0" smtClean="0">
                <a:solidFill>
                  <a:srgbClr val="00B0F0"/>
                </a:solidFill>
              </a:rPr>
              <a:t> blue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 /</a:t>
            </a:r>
            <a:r>
              <a:rPr lang="cs-CZ" sz="3200" dirty="0" err="1" smtClean="0"/>
              <a:t>black</a:t>
            </a:r>
            <a:r>
              <a:rPr lang="cs-CZ" sz="3200" dirty="0" smtClean="0"/>
              <a:t> and </a:t>
            </a:r>
            <a:r>
              <a:rPr lang="cs-CZ" sz="32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white</a:t>
            </a:r>
            <a:r>
              <a:rPr lang="cs-CZ" sz="3200" dirty="0" smtClean="0"/>
              <a:t>– 3x/</a:t>
            </a:r>
          </a:p>
          <a:p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grey</a:t>
            </a:r>
            <a:r>
              <a:rPr lang="cs-CZ" sz="3200" dirty="0" smtClean="0"/>
              <a:t> </a:t>
            </a:r>
            <a:r>
              <a:rPr lang="cs-CZ" sz="3200" dirty="0"/>
              <a:t>and </a:t>
            </a:r>
            <a:r>
              <a:rPr lang="cs-CZ" sz="3200" dirty="0" err="1">
                <a:solidFill>
                  <a:srgbClr val="00B0F0"/>
                </a:solidFill>
              </a:rPr>
              <a:t>light</a:t>
            </a:r>
            <a:r>
              <a:rPr lang="cs-CZ" sz="3200" dirty="0">
                <a:solidFill>
                  <a:srgbClr val="00B0F0"/>
                </a:solidFill>
              </a:rPr>
              <a:t> blue</a:t>
            </a:r>
            <a:r>
              <a:rPr lang="cs-CZ" sz="3200" dirty="0"/>
              <a:t>,</a:t>
            </a:r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black</a:t>
            </a:r>
            <a:r>
              <a:rPr lang="cs-CZ" sz="3200" dirty="0" smtClean="0"/>
              <a:t> and</a:t>
            </a:r>
            <a:r>
              <a:rPr lang="cs-CZ" sz="32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</a:t>
            </a:r>
            <a:r>
              <a:rPr lang="cs-CZ" sz="3200" b="1" spc="50" dirty="0" err="1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white</a:t>
            </a:r>
            <a:r>
              <a:rPr lang="cs-CZ" sz="3200" dirty="0" smtClean="0"/>
              <a:t>,</a:t>
            </a:r>
          </a:p>
          <a:p>
            <a:r>
              <a:rPr lang="cs-CZ" sz="3200" smtClean="0">
                <a:solidFill>
                  <a:srgbClr val="FF0066"/>
                </a:solidFill>
              </a:rPr>
              <a:t> pink</a:t>
            </a:r>
            <a:r>
              <a:rPr lang="cs-CZ" sz="3200" smtClean="0"/>
              <a:t> </a:t>
            </a:r>
            <a:r>
              <a:rPr lang="cs-CZ" sz="3200" dirty="0" smtClean="0"/>
              <a:t>and </a:t>
            </a:r>
            <a:r>
              <a:rPr lang="cs-CZ" sz="3200" dirty="0" err="1" smtClean="0">
                <a:solidFill>
                  <a:srgbClr val="990000"/>
                </a:solidFill>
              </a:rPr>
              <a:t>brown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" name="Picture 3" descr="C:\Users\uzivatel\AppData\Local\Microsoft\Windows\Temporary Internet Files\Content.IE5\0LHR2RWC\MC9004325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12776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79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463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</a:p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967335"/>
            <a:ext cx="6390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Anotace: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Materiál </a:t>
            </a:r>
            <a:r>
              <a:rPr lang="cs-CZ" dirty="0" err="1" smtClean="0"/>
              <a:t>Colours</a:t>
            </a:r>
            <a:r>
              <a:rPr lang="cs-CZ" dirty="0" smtClean="0"/>
              <a:t> je </a:t>
            </a:r>
            <a:r>
              <a:rPr lang="cs-CZ" dirty="0"/>
              <a:t>určený k procvičení slovní zásoby </a:t>
            </a:r>
            <a:r>
              <a:rPr lang="cs-CZ" dirty="0" smtClean="0"/>
              <a:t>pomocí </a:t>
            </a:r>
            <a:r>
              <a:rPr lang="cs-CZ" smtClean="0"/>
              <a:t>interaktivní tabule.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26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</TotalTime>
  <Words>88</Words>
  <Application>Microsoft Office PowerPoint</Application>
  <PresentationFormat>Předvádění na obrazovce (4:3)</PresentationFormat>
  <Paragraphs>25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Anglický jazyk 3.třída  Jana Soukupová  8.10.2012</vt:lpstr>
      <vt:lpstr>WHAT COLOUR ?</vt:lpstr>
      <vt:lpstr>Prezentace aplikace PowerPoint</vt:lpstr>
      <vt:lpstr>BLUE</vt:lpstr>
      <vt:lpstr>RED</vt:lpstr>
      <vt:lpstr>GREEN</vt:lpstr>
      <vt:lpstr>YELLOW</vt:lpstr>
      <vt:lpstr>SING A SONG COLOURS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10</cp:revision>
  <dcterms:created xsi:type="dcterms:W3CDTF">2012-10-10T18:26:42Z</dcterms:created>
  <dcterms:modified xsi:type="dcterms:W3CDTF">2013-01-30T20:39:16Z</dcterms:modified>
</cp:coreProperties>
</file>