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781" r:id="rId2"/>
  </p:sldMasterIdLst>
  <p:notesMasterIdLst>
    <p:notesMasterId r:id="rId19"/>
  </p:notesMasterIdLst>
  <p:sldIdLst>
    <p:sldId id="256" r:id="rId3"/>
    <p:sldId id="257" r:id="rId4"/>
    <p:sldId id="258" r:id="rId5"/>
    <p:sldId id="287" r:id="rId6"/>
    <p:sldId id="282" r:id="rId7"/>
    <p:sldId id="286" r:id="rId8"/>
    <p:sldId id="285" r:id="rId9"/>
    <p:sldId id="284" r:id="rId10"/>
    <p:sldId id="283" r:id="rId11"/>
    <p:sldId id="281" r:id="rId12"/>
    <p:sldId id="280" r:id="rId13"/>
    <p:sldId id="279" r:id="rId14"/>
    <p:sldId id="278" r:id="rId15"/>
    <p:sldId id="277" r:id="rId16"/>
    <p:sldId id="276" r:id="rId17"/>
    <p:sldId id="275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1D9EF"/>
    <a:srgbClr val="CC9900"/>
    <a:srgbClr val="E2F6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12" autoAdjust="0"/>
    <p:restoredTop sz="94660"/>
  </p:normalViewPr>
  <p:slideViewPr>
    <p:cSldViewPr>
      <p:cViewPr>
        <p:scale>
          <a:sx n="62" d="100"/>
          <a:sy n="62" d="100"/>
        </p:scale>
        <p:origin x="-2208" y="-6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C8859C-A2F6-4AC9-B3CE-99A7F1484844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3DEA24-EDC1-4B4B-8E87-60D307008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97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7643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261 w 6027"/>
                <a:gd name="T1" fmla="*/ 369 h 2296"/>
                <a:gd name="T2" fmla="*/ 0 w 6027"/>
                <a:gd name="T3" fmla="*/ 369 h 2296"/>
                <a:gd name="T4" fmla="*/ 0 w 6027"/>
                <a:gd name="T5" fmla="*/ 0 h 2296"/>
                <a:gd name="T6" fmla="*/ 5261 w 6027"/>
                <a:gd name="T7" fmla="*/ 0 h 2296"/>
                <a:gd name="T8" fmla="*/ 5261 w 6027"/>
                <a:gd name="T9" fmla="*/ 369 h 2296"/>
                <a:gd name="T10" fmla="*/ 5261 w 6027"/>
                <a:gd name="T11" fmla="*/ 369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7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>
              <a:gd name="T0" fmla="*/ 2147483647 w 5748"/>
              <a:gd name="T1" fmla="*/ 2147483647 h 246"/>
              <a:gd name="T2" fmla="*/ 0 w 5748"/>
              <a:gd name="T3" fmla="*/ 2147483647 h 246"/>
              <a:gd name="T4" fmla="*/ 0 w 5748"/>
              <a:gd name="T5" fmla="*/ 0 h 246"/>
              <a:gd name="T6" fmla="*/ 2147483647 w 5748"/>
              <a:gd name="T7" fmla="*/ 0 h 246"/>
              <a:gd name="T8" fmla="*/ 2147483647 w 5748"/>
              <a:gd name="T9" fmla="*/ 2147483647 h 246"/>
              <a:gd name="T10" fmla="*/ 2147483647 w 5748"/>
              <a:gd name="T11" fmla="*/ 2147483647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8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2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>
                  <a:gd name="T0" fmla="*/ 636 w 994"/>
                  <a:gd name="T1" fmla="*/ 373 h 529"/>
                  <a:gd name="T2" fmla="*/ 495 w 994"/>
                  <a:gd name="T3" fmla="*/ 370 h 529"/>
                  <a:gd name="T4" fmla="*/ 280 w 994"/>
                  <a:gd name="T5" fmla="*/ 249 h 529"/>
                  <a:gd name="T6" fmla="*/ 127 w 994"/>
                  <a:gd name="T7" fmla="*/ 66 h 529"/>
                  <a:gd name="T8" fmla="*/ 0 w 994"/>
                  <a:gd name="T9" fmla="*/ 0 h 529"/>
                  <a:gd name="T10" fmla="*/ 22 w 994"/>
                  <a:gd name="T11" fmla="*/ 26 h 529"/>
                  <a:gd name="T12" fmla="*/ 0 w 994"/>
                  <a:gd name="T13" fmla="*/ 65 h 529"/>
                  <a:gd name="T14" fmla="*/ 30 w 994"/>
                  <a:gd name="T15" fmla="*/ 119 h 529"/>
                  <a:gd name="T16" fmla="*/ 75 w 994"/>
                  <a:gd name="T17" fmla="*/ 243 h 529"/>
                  <a:gd name="T18" fmla="*/ 45 w 994"/>
                  <a:gd name="T19" fmla="*/ 422 h 529"/>
                  <a:gd name="T20" fmla="*/ 200 w 994"/>
                  <a:gd name="T21" fmla="*/ 329 h 529"/>
                  <a:gd name="T22" fmla="*/ 592 w 994"/>
                  <a:gd name="T23" fmla="*/ 527 h 529"/>
                  <a:gd name="T24" fmla="*/ 994 w 994"/>
                  <a:gd name="T25" fmla="*/ 529 h 529"/>
                  <a:gd name="T26" fmla="*/ 828 w 994"/>
                  <a:gd name="T27" fmla="*/ 473 h 529"/>
                  <a:gd name="T28" fmla="*/ 636 w 994"/>
                  <a:gd name="T29" fmla="*/ 373 h 529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5 h 353"/>
                  <a:gd name="T4" fmla="*/ 24 w 186"/>
                  <a:gd name="T5" fmla="*/ 43 h 353"/>
                  <a:gd name="T6" fmla="*/ 18 w 186"/>
                  <a:gd name="T7" fmla="*/ 93 h 353"/>
                  <a:gd name="T8" fmla="*/ 42 w 186"/>
                  <a:gd name="T9" fmla="*/ 160 h 353"/>
                  <a:gd name="T10" fmla="*/ 48 w 186"/>
                  <a:gd name="T11" fmla="*/ 227 h 353"/>
                  <a:gd name="T12" fmla="*/ 0 w 186"/>
                  <a:gd name="T13" fmla="*/ 495 h 353"/>
                  <a:gd name="T14" fmla="*/ 54 w 186"/>
                  <a:gd name="T15" fmla="*/ 327 h 353"/>
                  <a:gd name="T16" fmla="*/ 84 w 186"/>
                  <a:gd name="T17" fmla="*/ 303 h 353"/>
                  <a:gd name="T18" fmla="*/ 126 w 186"/>
                  <a:gd name="T19" fmla="*/ 177 h 353"/>
                  <a:gd name="T20" fmla="*/ 144 w 186"/>
                  <a:gd name="T21" fmla="*/ 168 h 353"/>
                  <a:gd name="T22" fmla="*/ 144 w 186"/>
                  <a:gd name="T23" fmla="*/ 126 h 353"/>
                  <a:gd name="T24" fmla="*/ 186 w 186"/>
                  <a:gd name="T25" fmla="*/ 93 h 353"/>
                  <a:gd name="T26" fmla="*/ 162 w 186"/>
                  <a:gd name="T27" fmla="*/ 84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9 h 66"/>
                  <a:gd name="T8" fmla="*/ 6 w 155"/>
                  <a:gd name="T9" fmla="*/ 25 h 66"/>
                  <a:gd name="T10" fmla="*/ 0 w 155"/>
                  <a:gd name="T11" fmla="*/ 34 h 66"/>
                  <a:gd name="T12" fmla="*/ 78 w 155"/>
                  <a:gd name="T13" fmla="*/ 84 h 66"/>
                  <a:gd name="T14" fmla="*/ 96 w 155"/>
                  <a:gd name="T15" fmla="*/ 59 h 66"/>
                  <a:gd name="T16" fmla="*/ 155 w 155"/>
                  <a:gd name="T17" fmla="*/ 93 h 66"/>
                  <a:gd name="T18" fmla="*/ 126 w 155"/>
                  <a:gd name="T19" fmla="*/ 34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52 h 72"/>
                  <a:gd name="T2" fmla="*/ 0 w 42"/>
                  <a:gd name="T3" fmla="*/ 26 h 72"/>
                  <a:gd name="T4" fmla="*/ 12 w 42"/>
                  <a:gd name="T5" fmla="*/ 9 h 72"/>
                  <a:gd name="T6" fmla="*/ 0 w 42"/>
                  <a:gd name="T7" fmla="*/ 9 h 72"/>
                  <a:gd name="T8" fmla="*/ 12 w 42"/>
                  <a:gd name="T9" fmla="*/ 9 h 72"/>
                  <a:gd name="T10" fmla="*/ 24 w 42"/>
                  <a:gd name="T11" fmla="*/ 9 h 72"/>
                  <a:gd name="T12" fmla="*/ 36 w 42"/>
                  <a:gd name="T13" fmla="*/ 9 h 72"/>
                  <a:gd name="T14" fmla="*/ 42 w 42"/>
                  <a:gd name="T15" fmla="*/ 0 h 72"/>
                  <a:gd name="T16" fmla="*/ 30 w 42"/>
                  <a:gd name="T17" fmla="*/ 26 h 72"/>
                  <a:gd name="T18" fmla="*/ 42 w 42"/>
                  <a:gd name="T19" fmla="*/ 69 h 72"/>
                  <a:gd name="T20" fmla="*/ 12 w 42"/>
                  <a:gd name="T21" fmla="*/ 102 h 72"/>
                  <a:gd name="T22" fmla="*/ 6 w 42"/>
                  <a:gd name="T23" fmla="*/ 52 h 72"/>
                  <a:gd name="T24" fmla="*/ 6 w 42"/>
                  <a:gd name="T25" fmla="*/ 52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1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8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3 h 287"/>
                <a:gd name="T4" fmla="*/ 66 w 365"/>
                <a:gd name="T5" fmla="*/ 114 h 287"/>
                <a:gd name="T6" fmla="*/ 143 w 365"/>
                <a:gd name="T7" fmla="*/ 189 h 287"/>
                <a:gd name="T8" fmla="*/ 191 w 365"/>
                <a:gd name="T9" fmla="*/ 174 h 287"/>
                <a:gd name="T10" fmla="*/ 341 w 365"/>
                <a:gd name="T11" fmla="*/ 299 h 287"/>
                <a:gd name="T12" fmla="*/ 305 w 365"/>
                <a:gd name="T13" fmla="*/ 180 h 287"/>
                <a:gd name="T14" fmla="*/ 365 w 365"/>
                <a:gd name="T15" fmla="*/ 138 h 287"/>
                <a:gd name="T16" fmla="*/ 359 w 365"/>
                <a:gd name="T17" fmla="*/ 132 h 287"/>
                <a:gd name="T18" fmla="*/ 335 w 365"/>
                <a:gd name="T19" fmla="*/ 120 h 287"/>
                <a:gd name="T20" fmla="*/ 299 w 365"/>
                <a:gd name="T21" fmla="*/ 93 h 287"/>
                <a:gd name="T22" fmla="*/ 257 w 365"/>
                <a:gd name="T23" fmla="*/ 75 h 287"/>
                <a:gd name="T24" fmla="*/ 215 w 365"/>
                <a:gd name="T25" fmla="*/ 57 h 287"/>
                <a:gd name="T26" fmla="*/ 173 w 365"/>
                <a:gd name="T27" fmla="*/ 39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3 h 60"/>
                <a:gd name="T16" fmla="*/ 65 w 71"/>
                <a:gd name="T17" fmla="*/ 45 h 60"/>
                <a:gd name="T18" fmla="*/ 71 w 71"/>
                <a:gd name="T19" fmla="*/ 57 h 60"/>
                <a:gd name="T20" fmla="*/ 71 w 71"/>
                <a:gd name="T21" fmla="*/ 63 h 60"/>
                <a:gd name="T22" fmla="*/ 59 w 71"/>
                <a:gd name="T23" fmla="*/ 57 h 60"/>
                <a:gd name="T24" fmla="*/ 47 w 71"/>
                <a:gd name="T25" fmla="*/ 45 h 60"/>
                <a:gd name="T26" fmla="*/ 23 w 71"/>
                <a:gd name="T27" fmla="*/ 33 h 60"/>
                <a:gd name="T28" fmla="*/ 23 w 71"/>
                <a:gd name="T29" fmla="*/ 39 h 60"/>
                <a:gd name="T30" fmla="*/ 18 w 71"/>
                <a:gd name="T31" fmla="*/ 45 h 60"/>
                <a:gd name="T32" fmla="*/ 12 w 71"/>
                <a:gd name="T33" fmla="*/ 51 h 60"/>
                <a:gd name="T34" fmla="*/ 6 w 71"/>
                <a:gd name="T35" fmla="*/ 51 h 60"/>
                <a:gd name="T36" fmla="*/ 6 w 71"/>
                <a:gd name="T37" fmla="*/ 51 h 60"/>
                <a:gd name="T38" fmla="*/ 6 w 71"/>
                <a:gd name="T39" fmla="*/ 39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7 h 162"/>
                <a:gd name="T10" fmla="*/ 96 w 161"/>
                <a:gd name="T11" fmla="*/ 63 h 162"/>
                <a:gd name="T12" fmla="*/ 102 w 161"/>
                <a:gd name="T13" fmla="*/ 75 h 162"/>
                <a:gd name="T14" fmla="*/ 108 w 161"/>
                <a:gd name="T15" fmla="*/ 87 h 162"/>
                <a:gd name="T16" fmla="*/ 120 w 161"/>
                <a:gd name="T17" fmla="*/ 99 h 162"/>
                <a:gd name="T18" fmla="*/ 143 w 161"/>
                <a:gd name="T19" fmla="*/ 117 h 162"/>
                <a:gd name="T20" fmla="*/ 155 w 161"/>
                <a:gd name="T21" fmla="*/ 144 h 162"/>
                <a:gd name="T22" fmla="*/ 161 w 161"/>
                <a:gd name="T23" fmla="*/ 162 h 162"/>
                <a:gd name="T24" fmla="*/ 161 w 161"/>
                <a:gd name="T25" fmla="*/ 168 h 162"/>
                <a:gd name="T26" fmla="*/ 96 w 161"/>
                <a:gd name="T27" fmla="*/ 105 h 162"/>
                <a:gd name="T28" fmla="*/ 30 w 161"/>
                <a:gd name="T29" fmla="*/ 57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3 h 60"/>
                <a:gd name="T4" fmla="*/ 41 w 59"/>
                <a:gd name="T5" fmla="*/ 39 h 60"/>
                <a:gd name="T6" fmla="*/ 47 w 59"/>
                <a:gd name="T7" fmla="*/ 45 h 60"/>
                <a:gd name="T8" fmla="*/ 53 w 59"/>
                <a:gd name="T9" fmla="*/ 57 h 60"/>
                <a:gd name="T10" fmla="*/ 53 w 59"/>
                <a:gd name="T11" fmla="*/ 63 h 60"/>
                <a:gd name="T12" fmla="*/ 47 w 59"/>
                <a:gd name="T13" fmla="*/ 57 h 60"/>
                <a:gd name="T14" fmla="*/ 35 w 59"/>
                <a:gd name="T15" fmla="*/ 51 h 60"/>
                <a:gd name="T16" fmla="*/ 23 w 59"/>
                <a:gd name="T17" fmla="*/ 39 h 60"/>
                <a:gd name="T18" fmla="*/ 17 w 59"/>
                <a:gd name="T19" fmla="*/ 33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9 h 204"/>
                <a:gd name="T2" fmla="*/ 245 w 245"/>
                <a:gd name="T3" fmla="*/ 45 h 204"/>
                <a:gd name="T4" fmla="*/ 209 w 245"/>
                <a:gd name="T5" fmla="*/ 87 h 204"/>
                <a:gd name="T6" fmla="*/ 143 w 245"/>
                <a:gd name="T7" fmla="*/ 138 h 204"/>
                <a:gd name="T8" fmla="*/ 167 w 245"/>
                <a:gd name="T9" fmla="*/ 162 h 204"/>
                <a:gd name="T10" fmla="*/ 179 w 245"/>
                <a:gd name="T11" fmla="*/ 213 h 204"/>
                <a:gd name="T12" fmla="*/ 77 w 245"/>
                <a:gd name="T13" fmla="*/ 138 h 204"/>
                <a:gd name="T14" fmla="*/ 47 w 245"/>
                <a:gd name="T15" fmla="*/ 87 h 204"/>
                <a:gd name="T16" fmla="*/ 89 w 245"/>
                <a:gd name="T17" fmla="*/ 69 h 204"/>
                <a:gd name="T18" fmla="*/ 59 w 245"/>
                <a:gd name="T19" fmla="*/ 39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9 h 204"/>
                <a:gd name="T50" fmla="*/ 233 w 245"/>
                <a:gd name="T51" fmla="*/ 39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42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43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0914A4-8B33-4C63-B529-29ECBBE77C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070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444FF9-9180-4A94-830C-70D3601D0D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800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A6ED47-3AE7-4EF7-812B-86207351E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009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0BB436-1953-4179-A7B4-9986CED73E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965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16E094-94BF-49F0-833D-1BC394FF7B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359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80FE7A-9310-4DB7-9676-BB49FE1CC9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453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A297EA-6023-4F70-9588-217DDEF655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058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0BC349-DA37-4F0D-9A45-A841772577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1985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66368A-7683-4134-83B1-3AA7103604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70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E2766E-E4A0-4004-B0FC-8869477C29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890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BB51F3-4C47-4504-A929-40FFC6336D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197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75E7A2-CC20-4466-9A3B-DA26FF6069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369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0E09B-D68A-47A0-A2A7-09EEE6E0EC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374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717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24300"/>
            <a:ext cx="8229600" cy="21717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35EC93-2F5B-4122-8296-4BDC162F74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997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717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24300"/>
            <a:ext cx="8229600" cy="21717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D23534-F648-4BCB-9AEC-9863E4BEBE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451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A9BD98-6FCD-4D66-ADEE-E93D8C51777D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B1EFA9E-1AD4-440E-B1BD-851B9CC0AA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20BEE-1DA9-4D10-B44E-AFD66988EE45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9F8D1A-4131-4D61-B242-401A336ACB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5EAEE5-6AA4-449C-921A-8C9ABA404424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CA6E7A-8B45-4187-BA3E-3E4D475E821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6C771B-F396-41F7-88E3-8A5140492E02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9CADB8-6930-42AA-BF66-15A0446F442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EFDEB68-48A8-4B02-8E5D-AE81CBBC5283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DF2CC9B-FF98-43BF-BE68-BD2303621A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4E47ADC-B4CF-4899-9059-B716BA38D91E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E4D0729-FE44-4FC3-AE1F-EB4864C15C1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695DD7-D628-4858-911B-E9076E095327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B60F44-767E-4126-8B11-B29F76A744D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EC9BA13-087D-4945-B57A-207E6AAE329C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pPr>
              <a:defRPr/>
            </a:pPr>
            <a:fld id="{612646DB-1228-441D-B5EC-A1E936D0D1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pPr>
              <a:defRPr/>
            </a:pPr>
            <a:fld id="{7ECF0B36-5F0D-49E8-83B4-5C0CAC250037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27D057-66DF-4434-8F54-94A1325CC6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6DB444-31A7-49D7-8E33-A482BA6D69B9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A01D3F-F610-4C14-989A-765F64DBAF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52840A2-3EC1-4E7F-AEC9-C801724FE16C}" type="datetimeFigureOut">
              <a:rPr lang="cs-CZ" smtClean="0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CA335D-3395-41AE-8077-1C3C0493CB4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1049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261 w 6027"/>
                <a:gd name="T1" fmla="*/ 369 h 2296"/>
                <a:gd name="T2" fmla="*/ 0 w 6027"/>
                <a:gd name="T3" fmla="*/ 369 h 2296"/>
                <a:gd name="T4" fmla="*/ 0 w 6027"/>
                <a:gd name="T5" fmla="*/ 0 h 2296"/>
                <a:gd name="T6" fmla="*/ 5261 w 6027"/>
                <a:gd name="T7" fmla="*/ 0 h 2296"/>
                <a:gd name="T8" fmla="*/ 5261 w 6027"/>
                <a:gd name="T9" fmla="*/ 369 h 2296"/>
                <a:gd name="T10" fmla="*/ 5261 w 6027"/>
                <a:gd name="T11" fmla="*/ 369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0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027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>
              <a:gd name="T0" fmla="*/ 2147483647 w 5748"/>
              <a:gd name="T1" fmla="*/ 2147483647 h 246"/>
              <a:gd name="T2" fmla="*/ 0 w 5748"/>
              <a:gd name="T3" fmla="*/ 2147483647 h 246"/>
              <a:gd name="T4" fmla="*/ 0 w 5748"/>
              <a:gd name="T5" fmla="*/ 0 h 246"/>
              <a:gd name="T6" fmla="*/ 2147483647 w 5748"/>
              <a:gd name="T7" fmla="*/ 0 h 246"/>
              <a:gd name="T8" fmla="*/ 2147483647 w 5748"/>
              <a:gd name="T9" fmla="*/ 2147483647 h 246"/>
              <a:gd name="T10" fmla="*/ 2147483647 w 5748"/>
              <a:gd name="T11" fmla="*/ 2147483647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102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4103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42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1044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>
                  <a:gd name="T0" fmla="*/ 636 w 996"/>
                  <a:gd name="T1" fmla="*/ 373 h 533"/>
                  <a:gd name="T2" fmla="*/ 495 w 996"/>
                  <a:gd name="T3" fmla="*/ 370 h 533"/>
                  <a:gd name="T4" fmla="*/ 280 w 996"/>
                  <a:gd name="T5" fmla="*/ 249 h 533"/>
                  <a:gd name="T6" fmla="*/ 127 w 996"/>
                  <a:gd name="T7" fmla="*/ 66 h 533"/>
                  <a:gd name="T8" fmla="*/ 0 w 996"/>
                  <a:gd name="T9" fmla="*/ 0 h 533"/>
                  <a:gd name="T10" fmla="*/ 22 w 996"/>
                  <a:gd name="T11" fmla="*/ 26 h 533"/>
                  <a:gd name="T12" fmla="*/ 0 w 996"/>
                  <a:gd name="T13" fmla="*/ 65 h 533"/>
                  <a:gd name="T14" fmla="*/ 30 w 996"/>
                  <a:gd name="T15" fmla="*/ 119 h 533"/>
                  <a:gd name="T16" fmla="*/ 75 w 996"/>
                  <a:gd name="T17" fmla="*/ 243 h 533"/>
                  <a:gd name="T18" fmla="*/ 45 w 996"/>
                  <a:gd name="T19" fmla="*/ 422 h 533"/>
                  <a:gd name="T20" fmla="*/ 200 w 996"/>
                  <a:gd name="T21" fmla="*/ 329 h 533"/>
                  <a:gd name="T22" fmla="*/ 612 w 996"/>
                  <a:gd name="T23" fmla="*/ 533 h 533"/>
                  <a:gd name="T24" fmla="*/ 996 w 996"/>
                  <a:gd name="T25" fmla="*/ 529 h 533"/>
                  <a:gd name="T26" fmla="*/ 828 w 996"/>
                  <a:gd name="T27" fmla="*/ 473 h 533"/>
                  <a:gd name="T28" fmla="*/ 636 w 996"/>
                  <a:gd name="T29" fmla="*/ 373 h 533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5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5 h 353"/>
                  <a:gd name="T4" fmla="*/ 24 w 186"/>
                  <a:gd name="T5" fmla="*/ 43 h 353"/>
                  <a:gd name="T6" fmla="*/ 18 w 186"/>
                  <a:gd name="T7" fmla="*/ 93 h 353"/>
                  <a:gd name="T8" fmla="*/ 42 w 186"/>
                  <a:gd name="T9" fmla="*/ 160 h 353"/>
                  <a:gd name="T10" fmla="*/ 48 w 186"/>
                  <a:gd name="T11" fmla="*/ 227 h 353"/>
                  <a:gd name="T12" fmla="*/ 0 w 186"/>
                  <a:gd name="T13" fmla="*/ 495 h 353"/>
                  <a:gd name="T14" fmla="*/ 54 w 186"/>
                  <a:gd name="T15" fmla="*/ 327 h 353"/>
                  <a:gd name="T16" fmla="*/ 84 w 186"/>
                  <a:gd name="T17" fmla="*/ 303 h 353"/>
                  <a:gd name="T18" fmla="*/ 126 w 186"/>
                  <a:gd name="T19" fmla="*/ 177 h 353"/>
                  <a:gd name="T20" fmla="*/ 144 w 186"/>
                  <a:gd name="T21" fmla="*/ 168 h 353"/>
                  <a:gd name="T22" fmla="*/ 144 w 186"/>
                  <a:gd name="T23" fmla="*/ 126 h 353"/>
                  <a:gd name="T24" fmla="*/ 186 w 186"/>
                  <a:gd name="T25" fmla="*/ 93 h 353"/>
                  <a:gd name="T26" fmla="*/ 162 w 186"/>
                  <a:gd name="T27" fmla="*/ 84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6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7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9 h 66"/>
                  <a:gd name="T8" fmla="*/ 6 w 155"/>
                  <a:gd name="T9" fmla="*/ 25 h 66"/>
                  <a:gd name="T10" fmla="*/ 0 w 155"/>
                  <a:gd name="T11" fmla="*/ 34 h 66"/>
                  <a:gd name="T12" fmla="*/ 78 w 155"/>
                  <a:gd name="T13" fmla="*/ 84 h 66"/>
                  <a:gd name="T14" fmla="*/ 96 w 155"/>
                  <a:gd name="T15" fmla="*/ 59 h 66"/>
                  <a:gd name="T16" fmla="*/ 155 w 155"/>
                  <a:gd name="T17" fmla="*/ 93 h 66"/>
                  <a:gd name="T18" fmla="*/ 126 w 155"/>
                  <a:gd name="T19" fmla="*/ 34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8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52 h 72"/>
                  <a:gd name="T2" fmla="*/ 0 w 42"/>
                  <a:gd name="T3" fmla="*/ 26 h 72"/>
                  <a:gd name="T4" fmla="*/ 12 w 42"/>
                  <a:gd name="T5" fmla="*/ 9 h 72"/>
                  <a:gd name="T6" fmla="*/ 0 w 42"/>
                  <a:gd name="T7" fmla="*/ 9 h 72"/>
                  <a:gd name="T8" fmla="*/ 12 w 42"/>
                  <a:gd name="T9" fmla="*/ 9 h 72"/>
                  <a:gd name="T10" fmla="*/ 24 w 42"/>
                  <a:gd name="T11" fmla="*/ 9 h 72"/>
                  <a:gd name="T12" fmla="*/ 36 w 42"/>
                  <a:gd name="T13" fmla="*/ 9 h 72"/>
                  <a:gd name="T14" fmla="*/ 42 w 42"/>
                  <a:gd name="T15" fmla="*/ 0 h 72"/>
                  <a:gd name="T16" fmla="*/ 30 w 42"/>
                  <a:gd name="T17" fmla="*/ 26 h 72"/>
                  <a:gd name="T18" fmla="*/ 42 w 42"/>
                  <a:gd name="T19" fmla="*/ 69 h 72"/>
                  <a:gd name="T20" fmla="*/ 12 w 42"/>
                  <a:gd name="T21" fmla="*/ 102 h 72"/>
                  <a:gd name="T22" fmla="*/ 6 w 42"/>
                  <a:gd name="T23" fmla="*/ 52 h 72"/>
                  <a:gd name="T24" fmla="*/ 6 w 42"/>
                  <a:gd name="T25" fmla="*/ 52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110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029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035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3 h 287"/>
                <a:gd name="T4" fmla="*/ 66 w 365"/>
                <a:gd name="T5" fmla="*/ 114 h 287"/>
                <a:gd name="T6" fmla="*/ 143 w 365"/>
                <a:gd name="T7" fmla="*/ 189 h 287"/>
                <a:gd name="T8" fmla="*/ 191 w 365"/>
                <a:gd name="T9" fmla="*/ 174 h 287"/>
                <a:gd name="T10" fmla="*/ 341 w 365"/>
                <a:gd name="T11" fmla="*/ 299 h 287"/>
                <a:gd name="T12" fmla="*/ 305 w 365"/>
                <a:gd name="T13" fmla="*/ 180 h 287"/>
                <a:gd name="T14" fmla="*/ 365 w 365"/>
                <a:gd name="T15" fmla="*/ 138 h 287"/>
                <a:gd name="T16" fmla="*/ 359 w 365"/>
                <a:gd name="T17" fmla="*/ 132 h 287"/>
                <a:gd name="T18" fmla="*/ 335 w 365"/>
                <a:gd name="T19" fmla="*/ 120 h 287"/>
                <a:gd name="T20" fmla="*/ 299 w 365"/>
                <a:gd name="T21" fmla="*/ 93 h 287"/>
                <a:gd name="T22" fmla="*/ 257 w 365"/>
                <a:gd name="T23" fmla="*/ 75 h 287"/>
                <a:gd name="T24" fmla="*/ 215 w 365"/>
                <a:gd name="T25" fmla="*/ 57 h 287"/>
                <a:gd name="T26" fmla="*/ 173 w 365"/>
                <a:gd name="T27" fmla="*/ 39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6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7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3 h 60"/>
                <a:gd name="T16" fmla="*/ 65 w 71"/>
                <a:gd name="T17" fmla="*/ 45 h 60"/>
                <a:gd name="T18" fmla="*/ 71 w 71"/>
                <a:gd name="T19" fmla="*/ 57 h 60"/>
                <a:gd name="T20" fmla="*/ 71 w 71"/>
                <a:gd name="T21" fmla="*/ 63 h 60"/>
                <a:gd name="T22" fmla="*/ 59 w 71"/>
                <a:gd name="T23" fmla="*/ 57 h 60"/>
                <a:gd name="T24" fmla="*/ 47 w 71"/>
                <a:gd name="T25" fmla="*/ 45 h 60"/>
                <a:gd name="T26" fmla="*/ 23 w 71"/>
                <a:gd name="T27" fmla="*/ 33 h 60"/>
                <a:gd name="T28" fmla="*/ 23 w 71"/>
                <a:gd name="T29" fmla="*/ 39 h 60"/>
                <a:gd name="T30" fmla="*/ 18 w 71"/>
                <a:gd name="T31" fmla="*/ 45 h 60"/>
                <a:gd name="T32" fmla="*/ 12 w 71"/>
                <a:gd name="T33" fmla="*/ 51 h 60"/>
                <a:gd name="T34" fmla="*/ 6 w 71"/>
                <a:gd name="T35" fmla="*/ 51 h 60"/>
                <a:gd name="T36" fmla="*/ 6 w 71"/>
                <a:gd name="T37" fmla="*/ 51 h 60"/>
                <a:gd name="T38" fmla="*/ 6 w 71"/>
                <a:gd name="T39" fmla="*/ 39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8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7 h 162"/>
                <a:gd name="T10" fmla="*/ 96 w 161"/>
                <a:gd name="T11" fmla="*/ 63 h 162"/>
                <a:gd name="T12" fmla="*/ 102 w 161"/>
                <a:gd name="T13" fmla="*/ 75 h 162"/>
                <a:gd name="T14" fmla="*/ 108 w 161"/>
                <a:gd name="T15" fmla="*/ 87 h 162"/>
                <a:gd name="T16" fmla="*/ 120 w 161"/>
                <a:gd name="T17" fmla="*/ 99 h 162"/>
                <a:gd name="T18" fmla="*/ 143 w 161"/>
                <a:gd name="T19" fmla="*/ 117 h 162"/>
                <a:gd name="T20" fmla="*/ 155 w 161"/>
                <a:gd name="T21" fmla="*/ 144 h 162"/>
                <a:gd name="T22" fmla="*/ 161 w 161"/>
                <a:gd name="T23" fmla="*/ 162 h 162"/>
                <a:gd name="T24" fmla="*/ 161 w 161"/>
                <a:gd name="T25" fmla="*/ 168 h 162"/>
                <a:gd name="T26" fmla="*/ 96 w 161"/>
                <a:gd name="T27" fmla="*/ 105 h 162"/>
                <a:gd name="T28" fmla="*/ 30 w 161"/>
                <a:gd name="T29" fmla="*/ 57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9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3 h 60"/>
                <a:gd name="T4" fmla="*/ 41 w 59"/>
                <a:gd name="T5" fmla="*/ 39 h 60"/>
                <a:gd name="T6" fmla="*/ 47 w 59"/>
                <a:gd name="T7" fmla="*/ 45 h 60"/>
                <a:gd name="T8" fmla="*/ 53 w 59"/>
                <a:gd name="T9" fmla="*/ 57 h 60"/>
                <a:gd name="T10" fmla="*/ 53 w 59"/>
                <a:gd name="T11" fmla="*/ 63 h 60"/>
                <a:gd name="T12" fmla="*/ 47 w 59"/>
                <a:gd name="T13" fmla="*/ 57 h 60"/>
                <a:gd name="T14" fmla="*/ 35 w 59"/>
                <a:gd name="T15" fmla="*/ 51 h 60"/>
                <a:gd name="T16" fmla="*/ 23 w 59"/>
                <a:gd name="T17" fmla="*/ 39 h 60"/>
                <a:gd name="T18" fmla="*/ 17 w 59"/>
                <a:gd name="T19" fmla="*/ 33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0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9 h 204"/>
                <a:gd name="T2" fmla="*/ 245 w 245"/>
                <a:gd name="T3" fmla="*/ 45 h 204"/>
                <a:gd name="T4" fmla="*/ 209 w 245"/>
                <a:gd name="T5" fmla="*/ 87 h 204"/>
                <a:gd name="T6" fmla="*/ 143 w 245"/>
                <a:gd name="T7" fmla="*/ 138 h 204"/>
                <a:gd name="T8" fmla="*/ 167 w 245"/>
                <a:gd name="T9" fmla="*/ 162 h 204"/>
                <a:gd name="T10" fmla="*/ 179 w 245"/>
                <a:gd name="T11" fmla="*/ 213 h 204"/>
                <a:gd name="T12" fmla="*/ 77 w 245"/>
                <a:gd name="T13" fmla="*/ 138 h 204"/>
                <a:gd name="T14" fmla="*/ 47 w 245"/>
                <a:gd name="T15" fmla="*/ 87 h 204"/>
                <a:gd name="T16" fmla="*/ 89 w 245"/>
                <a:gd name="T17" fmla="*/ 69 h 204"/>
                <a:gd name="T18" fmla="*/ 59 w 245"/>
                <a:gd name="T19" fmla="*/ 39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9 h 204"/>
                <a:gd name="T50" fmla="*/ 233 w 245"/>
                <a:gd name="T51" fmla="*/ 39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18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1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20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1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2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E2ED36C-C0DC-41B9-BE10-5D9B0EFF87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57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  <p:sldLayoutId id="2147483755" r:id="rId14"/>
    <p:sldLayoutId id="2147483756" r:id="rId15"/>
  </p:sldLayoutIdLst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8E2ED36C-C0DC-41B9-BE10-5D9B0EFF873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7" Type="http://schemas.openxmlformats.org/officeDocument/2006/relationships/audio" Target="../media/audio2.wav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.png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.png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.png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.png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.png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.png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.png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.png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.png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9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.png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10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.png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1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.png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1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2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.png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5363" name="Podnadpis 2"/>
          <p:cNvSpPr>
            <a:spLocks noGrp="1"/>
          </p:cNvSpPr>
          <p:nvPr>
            <p:ph idx="1"/>
          </p:nvPr>
        </p:nvSpPr>
        <p:spPr>
          <a:xfrm>
            <a:off x="468313" y="2708275"/>
            <a:ext cx="8218487" cy="3417888"/>
          </a:xfrm>
        </p:spPr>
        <p:txBody>
          <a:bodyPr/>
          <a:lstStyle/>
          <a:p>
            <a:pPr marL="179388" eaLnBrk="1" hangingPunct="1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NÁZEV ŠKOLY:	</a:t>
            </a:r>
            <a:r>
              <a:rPr lang="cs-CZ" sz="1600" b="1" dirty="0" smtClean="0">
                <a:latin typeface="Comic Sans MS" pitchFamily="66" charset="0"/>
              </a:rPr>
              <a:t>ZŠ speciální Litvínov, Šafaříkova 991, okr. Most</a:t>
            </a:r>
          </a:p>
          <a:p>
            <a:pPr marL="179388" eaLnBrk="1" hangingPunct="1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AUTOR: 		</a:t>
            </a:r>
            <a:r>
              <a:rPr lang="cs-CZ" sz="1600" b="1" dirty="0" smtClean="0">
                <a:latin typeface="Comic Sans MS" pitchFamily="66" charset="0"/>
              </a:rPr>
              <a:t>Mgr. Petra Lobo</a:t>
            </a:r>
          </a:p>
          <a:p>
            <a:pPr marL="179388" eaLnBrk="1" hangingPunct="1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NÁZEV:	 	</a:t>
            </a:r>
            <a:r>
              <a:rPr lang="cs-CZ" sz="1600" b="1" dirty="0" smtClean="0">
                <a:latin typeface="Comic Sans MS" pitchFamily="66" charset="0"/>
              </a:rPr>
              <a:t>VY_32_INOVACE_65_ANGLIČTINA </a:t>
            </a:r>
            <a:r>
              <a:rPr lang="cs-CZ" sz="1600" b="1" dirty="0" smtClean="0">
                <a:latin typeface="Comic Sans MS" pitchFamily="66" charset="0"/>
              </a:rPr>
              <a:t>ČAS CELÁ</a:t>
            </a:r>
            <a:endParaRPr lang="cs-CZ" sz="1600" b="1" dirty="0" smtClean="0">
              <a:latin typeface="Comic Sans MS" pitchFamily="66" charset="0"/>
            </a:endParaRPr>
          </a:p>
          <a:p>
            <a:pPr marL="179388" eaLnBrk="1" hangingPunct="1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TÉMA:  		WHAT TIME IS IT</a:t>
            </a: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?</a:t>
            </a:r>
            <a:r>
              <a:rPr lang="en-US" sz="1600" b="1" dirty="0" smtClean="0">
                <a:solidFill>
                  <a:schemeClr val="tx2"/>
                </a:solidFill>
                <a:latin typeface="Comic Sans MS" pitchFamily="66" charset="0"/>
              </a:rPr>
              <a:t>  </a:t>
            </a: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 IT IS …</a:t>
            </a:r>
            <a:r>
              <a:rPr lang="en-US" sz="1600" b="1" dirty="0" smtClean="0">
                <a:solidFill>
                  <a:schemeClr val="tx2"/>
                </a:solidFill>
                <a:latin typeface="Comic Sans MS" pitchFamily="66" charset="0"/>
              </a:rPr>
              <a:t>..</a:t>
            </a: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.O</a:t>
            </a:r>
            <a:r>
              <a:rPr lang="en-US" sz="1600" b="1" dirty="0" smtClean="0">
                <a:solidFill>
                  <a:schemeClr val="tx2"/>
                </a:solidFill>
                <a:latin typeface="Comic Sans MS" pitchFamily="66" charset="0"/>
              </a:rPr>
              <a:t>`CLOCK.</a:t>
            </a:r>
            <a:endParaRPr lang="cs-CZ" sz="1600" b="1" dirty="0" smtClean="0">
              <a:solidFill>
                <a:schemeClr val="tx2"/>
              </a:solidFill>
              <a:latin typeface="Comic Sans MS" pitchFamily="66" charset="0"/>
            </a:endParaRPr>
          </a:p>
          <a:p>
            <a:pPr marL="179388" eaLnBrk="1" hangingPunct="1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ČÍSLO PROJEKTU:  	</a:t>
            </a:r>
            <a:r>
              <a:rPr lang="cs-CZ" sz="1600" b="1" dirty="0" smtClean="0">
                <a:latin typeface="Comic Sans MS" pitchFamily="66" charset="0"/>
              </a:rPr>
              <a:t>CZ.1.07/1.4./00/21.1535</a:t>
            </a:r>
            <a:endParaRPr lang="cs-CZ" sz="1600" b="1" dirty="0" smtClean="0">
              <a:solidFill>
                <a:schemeClr val="tx2"/>
              </a:solidFill>
              <a:latin typeface="Comic Sans MS" pitchFamily="66" charset="0"/>
            </a:endParaRPr>
          </a:p>
        </p:txBody>
      </p:sp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60350"/>
            <a:ext cx="8516938" cy="187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276475"/>
            <a:ext cx="8229600" cy="3849688"/>
          </a:xfrm>
        </p:spPr>
        <p:txBody>
          <a:bodyPr>
            <a:normAutofit/>
          </a:bodyPr>
          <a:lstStyle/>
          <a:p>
            <a:pPr marL="180000" eaLnBrk="1" hangingPunct="1">
              <a:lnSpc>
                <a:spcPct val="200000"/>
              </a:lnSpc>
              <a:spcBef>
                <a:spcPts val="600"/>
              </a:spcBef>
              <a:defRPr/>
            </a:pPr>
            <a:r>
              <a:rPr lang="cs-CZ" sz="1600" b="1" dirty="0" smtClean="0">
                <a:latin typeface="Comic Sans MS" pitchFamily="66" charset="0"/>
              </a:rPr>
              <a:t>ANOTACE:</a:t>
            </a:r>
            <a:r>
              <a:rPr lang="cs-CZ" sz="1600" b="1" dirty="0">
                <a:latin typeface="Comic Sans MS" pitchFamily="66" charset="0"/>
              </a:rPr>
              <a:t>	</a:t>
            </a:r>
            <a:r>
              <a:rPr lang="cs-CZ" sz="1600" b="1" dirty="0" smtClean="0">
                <a:latin typeface="Comic Sans MS" pitchFamily="66" charset="0"/>
              </a:rPr>
              <a:t>Určeno pro žáky 6.</a:t>
            </a:r>
            <a:r>
              <a:rPr lang="en-US" sz="1600" b="1" dirty="0" smtClean="0">
                <a:latin typeface="Comic Sans MS" pitchFamily="66" charset="0"/>
              </a:rPr>
              <a:t>-7.</a:t>
            </a:r>
            <a:r>
              <a:rPr lang="cs-CZ" sz="1600" b="1" dirty="0" smtClean="0">
                <a:latin typeface="Comic Sans MS" pitchFamily="66" charset="0"/>
              </a:rPr>
              <a:t> ročníku ZŠ praktické, procvičování slovní zásoby s interaktivní tabulí (IT</a:t>
            </a:r>
            <a:r>
              <a:rPr lang="cs-CZ" sz="1600" b="1" dirty="0" smtClean="0">
                <a:latin typeface="Comic Sans MS" pitchFamily="66" charset="0"/>
              </a:rPr>
              <a:t>)</a:t>
            </a:r>
            <a:r>
              <a:rPr lang="en-US" sz="1600" b="1" dirty="0" smtClean="0">
                <a:latin typeface="Comic Sans MS" pitchFamily="66" charset="0"/>
              </a:rPr>
              <a:t> </a:t>
            </a:r>
            <a:r>
              <a:rPr lang="cs-CZ" sz="1600" b="1" dirty="0" smtClean="0">
                <a:latin typeface="Comic Sans MS" pitchFamily="66" charset="0"/>
              </a:rPr>
              <a:t>nebo na počítači (PC).</a:t>
            </a:r>
            <a:endParaRPr lang="cs-CZ" sz="1600" b="1" dirty="0" smtClean="0">
              <a:latin typeface="Comic Sans MS" pitchFamily="66" charset="0"/>
            </a:endParaRPr>
          </a:p>
          <a:p>
            <a:pPr marL="180000" eaLnBrk="1" hangingPunct="1">
              <a:lnSpc>
                <a:spcPct val="200000"/>
              </a:lnSpc>
              <a:spcBef>
                <a:spcPts val="600"/>
              </a:spcBef>
              <a:defRPr/>
            </a:pPr>
            <a:r>
              <a:rPr lang="cs-CZ" sz="1600" b="1" dirty="0" smtClean="0">
                <a:latin typeface="Comic Sans MS" pitchFamily="66" charset="0"/>
              </a:rPr>
              <a:t>3.</a:t>
            </a:r>
            <a:r>
              <a:rPr lang="en-US" sz="1600" b="1" dirty="0" smtClean="0">
                <a:latin typeface="Comic Sans MS" pitchFamily="66" charset="0"/>
              </a:rPr>
              <a:t>-14. </a:t>
            </a:r>
            <a:r>
              <a:rPr lang="cs-CZ" sz="1600" b="1" dirty="0" smtClean="0">
                <a:latin typeface="Comic Sans MS" pitchFamily="66" charset="0"/>
              </a:rPr>
              <a:t>snímek – společně na IT nebo samostatně na PC – procvičování </a:t>
            </a:r>
            <a:r>
              <a:rPr lang="en-US" sz="1600" b="1" dirty="0" err="1" smtClean="0">
                <a:latin typeface="Comic Sans MS" pitchFamily="66" charset="0"/>
              </a:rPr>
              <a:t>ur</a:t>
            </a:r>
            <a:r>
              <a:rPr lang="cs-CZ" sz="1600" b="1" dirty="0" err="1" smtClean="0">
                <a:latin typeface="Comic Sans MS" pitchFamily="66" charset="0"/>
              </a:rPr>
              <a:t>čování</a:t>
            </a:r>
            <a:r>
              <a:rPr lang="cs-CZ" sz="1600" b="1" dirty="0" smtClean="0">
                <a:latin typeface="Comic Sans MS" pitchFamily="66" charset="0"/>
              </a:rPr>
              <a:t> času (soutěž na čas). Po kliknutí na správné číslo na hodinách se objeví hodinová ručička a nápis </a:t>
            </a:r>
            <a:r>
              <a:rPr lang="cs-CZ" sz="1600" b="1" dirty="0" err="1" smtClean="0">
                <a:latin typeface="Comic Sans MS" pitchFamily="66" charset="0"/>
              </a:rPr>
              <a:t>Click</a:t>
            </a:r>
            <a:r>
              <a:rPr lang="cs-CZ" sz="1600" b="1" dirty="0" smtClean="0">
                <a:latin typeface="Comic Sans MS" pitchFamily="66" charset="0"/>
              </a:rPr>
              <a:t> </a:t>
            </a:r>
            <a:r>
              <a:rPr lang="cs-CZ" sz="1600" b="1" dirty="0" err="1" smtClean="0">
                <a:latin typeface="Comic Sans MS" pitchFamily="66" charset="0"/>
              </a:rPr>
              <a:t>here</a:t>
            </a:r>
            <a:r>
              <a:rPr lang="cs-CZ" sz="1600" b="1" dirty="0" smtClean="0">
                <a:latin typeface="Comic Sans MS" pitchFamily="66" charset="0"/>
              </a:rPr>
              <a:t> pro pokračování na další snímek.</a:t>
            </a:r>
          </a:p>
          <a:p>
            <a:pPr marL="180000" eaLnBrk="1" hangingPunct="1">
              <a:lnSpc>
                <a:spcPct val="200000"/>
              </a:lnSpc>
              <a:spcBef>
                <a:spcPts val="600"/>
              </a:spcBef>
              <a:defRPr/>
            </a:pPr>
            <a:r>
              <a:rPr lang="cs-CZ" sz="1600" b="1" dirty="0" smtClean="0">
                <a:latin typeface="Comic Sans MS" pitchFamily="66" charset="0"/>
              </a:rPr>
              <a:t>CITACE: </a:t>
            </a:r>
            <a:r>
              <a:rPr lang="cs-CZ" sz="1600" b="1" dirty="0">
                <a:latin typeface="Comic Sans MS" pitchFamily="66" charset="0"/>
              </a:rPr>
              <a:t>	</a:t>
            </a:r>
            <a:r>
              <a:rPr lang="cs-CZ" sz="1600" b="1" dirty="0" smtClean="0">
                <a:latin typeface="Comic Sans MS" pitchFamily="66" charset="0"/>
              </a:rPr>
              <a:t>Galerie MICROSOFT OFFICE</a:t>
            </a:r>
            <a:endParaRPr lang="cs-CZ" sz="1600" b="1" dirty="0">
              <a:latin typeface="Comic Sans MS" pitchFamily="66" charset="0"/>
            </a:endParaRPr>
          </a:p>
          <a:p>
            <a:pPr eaLnBrk="1" hangingPunct="1">
              <a:defRPr/>
            </a:pPr>
            <a:endParaRPr lang="cs-CZ" dirty="0"/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260350"/>
            <a:ext cx="8516938" cy="187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 pole 23">
            <a:hlinkClick r:id="" action="ppaction://noaction">
              <a:snd r:embed="rId5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45852" y="2232462"/>
            <a:ext cx="408156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START!</a:t>
            </a:r>
            <a:endParaRPr lang="cs-CZ" sz="9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6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Obdélník 18">
            <a:hlinkClick r:id="" action="ppaction://hlinkshowjump?jump=nextslide">
              <a:snd r:embed="rId7" name="camera.wav"/>
            </a:hlinkClick>
          </p:cNvPr>
          <p:cNvSpPr/>
          <p:nvPr/>
        </p:nvSpPr>
        <p:spPr>
          <a:xfrm>
            <a:off x="3690955" y="3807945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53657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</p:childTnLst>
        </p:cTn>
      </p:par>
    </p:tnLst>
    <p:bldLst>
      <p:bldP spid="3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 pole 23">
            <a:hlinkClick r:id="" action="ppaction://noaction">
              <a:snd r:embed="rId5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8429" y="662802"/>
            <a:ext cx="74110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ONE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’C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LOCK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0" name="Obrázek 3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723" y="1574526"/>
            <a:ext cx="4417493" cy="4147123"/>
          </a:xfrm>
          <a:prstGeom prst="rect">
            <a:avLst/>
          </a:prstGeom>
          <a:noFill/>
        </p:spPr>
      </p:pic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18" name="Blesk 17"/>
          <p:cNvSpPr/>
          <p:nvPr/>
        </p:nvSpPr>
        <p:spPr>
          <a:xfrm rot="14991468">
            <a:off x="4308828" y="2930754"/>
            <a:ext cx="619404" cy="771526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6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Obdélník 18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62145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</p:childTnLst>
        </p:cTn>
      </p:par>
    </p:tnLst>
    <p:bldLst>
      <p:bldP spid="3" grpId="0"/>
      <p:bldP spid="18" grpId="0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 pole 23">
            <a:hlinkClick r:id="" action="ppaction://noaction">
              <a:snd r:embed="rId5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10984" y="662802"/>
            <a:ext cx="72458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TEN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’C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LOCK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0" name="Obrázek 3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723" y="1577208"/>
            <a:ext cx="4417493" cy="4147123"/>
          </a:xfrm>
          <a:prstGeom prst="rect">
            <a:avLst/>
          </a:prstGeom>
          <a:noFill/>
        </p:spPr>
      </p:pic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9" name="Blesk 58"/>
          <p:cNvSpPr/>
          <p:nvPr/>
        </p:nvSpPr>
        <p:spPr>
          <a:xfrm rot="9157008">
            <a:off x="3640350" y="2989615"/>
            <a:ext cx="624974" cy="810713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Obdélník 29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90215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  <p:bldLst>
      <p:bldP spid="3" grpId="0"/>
      <p:bldP spid="59" grpId="0" animBg="1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 pole 23">
            <a:hlinkClick r:id="" action="ppaction://noaction">
              <a:snd r:embed="rId5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69119" y="662802"/>
            <a:ext cx="75296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TWO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’C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LOCK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0" name="Obrázek 3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723" y="1577208"/>
            <a:ext cx="4417493" cy="4147123"/>
          </a:xfrm>
          <a:prstGeom prst="rect">
            <a:avLst/>
          </a:prstGeom>
          <a:noFill/>
        </p:spPr>
      </p:pic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5" name="Blesk 54"/>
          <p:cNvSpPr/>
          <p:nvPr/>
        </p:nvSpPr>
        <p:spPr>
          <a:xfrm rot="16411008">
            <a:off x="4456190" y="3039754"/>
            <a:ext cx="628011" cy="888604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Obdélník 29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83693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</p:childTnLst>
        </p:cTn>
      </p:par>
    </p:tnLst>
    <p:bldLst>
      <p:bldP spid="3" grpId="0"/>
      <p:bldP spid="55" grpId="0" animBg="1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 pole 23">
            <a:hlinkClick r:id="" action="ppaction://noaction">
              <a:snd r:embed="rId5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53701" y="662802"/>
            <a:ext cx="77604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FOUR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’C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LOCK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0" name="Obrázek 3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723" y="1577208"/>
            <a:ext cx="4417493" cy="4147123"/>
          </a:xfrm>
          <a:prstGeom prst="rect">
            <a:avLst/>
          </a:prstGeom>
          <a:noFill/>
        </p:spPr>
      </p:pic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3" name="Blesk 62"/>
          <p:cNvSpPr/>
          <p:nvPr/>
        </p:nvSpPr>
        <p:spPr>
          <a:xfrm rot="20307250">
            <a:off x="4355089" y="3480463"/>
            <a:ext cx="720438" cy="883806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Obdélník 29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3173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  <p:bldLst>
      <p:bldP spid="3" grpId="0"/>
      <p:bldP spid="63" grpId="0" animBg="1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 pole 23">
            <a:hlinkClick r:id="" action="ppaction://noaction">
              <a:snd r:embed="rId5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04947" y="662802"/>
            <a:ext cx="68579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SIX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’C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LOCK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0" name="Obrázek 3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723" y="1577208"/>
            <a:ext cx="4417493" cy="4147123"/>
          </a:xfrm>
          <a:prstGeom prst="rect">
            <a:avLst/>
          </a:prstGeom>
          <a:noFill/>
        </p:spPr>
      </p:pic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1" name="Blesk 60"/>
          <p:cNvSpPr/>
          <p:nvPr/>
        </p:nvSpPr>
        <p:spPr>
          <a:xfrm rot="1759770">
            <a:off x="4020768" y="3706261"/>
            <a:ext cx="573400" cy="720080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Obdélník 29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22236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3" grpId="0"/>
      <p:bldP spid="61" grpId="0" animBg="1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 pole 23">
            <a:hlinkClick r:id="" action="ppaction://noaction">
              <a:snd r:embed="rId5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27867" y="662802"/>
            <a:ext cx="80121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THREE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’C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LOCK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0" name="Obrázek 3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723" y="1577208"/>
            <a:ext cx="4417493" cy="4147123"/>
          </a:xfrm>
          <a:prstGeom prst="rect">
            <a:avLst/>
          </a:prstGeom>
          <a:noFill/>
        </p:spPr>
      </p:pic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6" name="Blesk 55"/>
          <p:cNvSpPr/>
          <p:nvPr/>
        </p:nvSpPr>
        <p:spPr>
          <a:xfrm rot="18173913">
            <a:off x="4385025" y="3250430"/>
            <a:ext cx="690900" cy="855777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Obdélník 29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72720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  <p:bldLst>
      <p:bldP spid="3" grpId="0"/>
      <p:bldP spid="56" grpId="0" animBg="1"/>
      <p:bldP spid="3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 pole 23">
            <a:hlinkClick r:id="" action="ppaction://noaction">
              <a:snd r:embed="rId5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66901" y="662802"/>
            <a:ext cx="73340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FIVE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’C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LOCK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0" name="Obrázek 3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723" y="1577208"/>
            <a:ext cx="4417493" cy="4147123"/>
          </a:xfrm>
          <a:prstGeom prst="rect">
            <a:avLst/>
          </a:prstGeom>
          <a:noFill/>
        </p:spPr>
      </p:pic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2" name="Blesk 61"/>
          <p:cNvSpPr/>
          <p:nvPr/>
        </p:nvSpPr>
        <p:spPr>
          <a:xfrm rot="21332964">
            <a:off x="4291972" y="3603835"/>
            <a:ext cx="548394" cy="889578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Obdélník 29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89583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  <p:bldLst>
      <p:bldP spid="3" grpId="0"/>
      <p:bldP spid="62" grpId="0" animBg="1"/>
      <p:bldP spid="3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 pole 23">
            <a:hlinkClick r:id="" action="ppaction://noaction">
              <a:snd r:embed="rId5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81567" y="662802"/>
            <a:ext cx="79047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EIGHT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’C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LOCK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0" name="Obrázek 3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723" y="1577208"/>
            <a:ext cx="4417493" cy="4147123"/>
          </a:xfrm>
          <a:prstGeom prst="rect">
            <a:avLst/>
          </a:prstGeom>
          <a:noFill/>
        </p:spPr>
      </p:pic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5" name="Blesk 64"/>
          <p:cNvSpPr/>
          <p:nvPr/>
        </p:nvSpPr>
        <p:spPr>
          <a:xfrm rot="4948769">
            <a:off x="3672650" y="3429192"/>
            <a:ext cx="438894" cy="986351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Obdélník 29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26288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  <p:bldLst>
      <p:bldP spid="3" grpId="0"/>
      <p:bldP spid="65" grpId="0" animBg="1"/>
      <p:bldP spid="3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 pole 23">
            <a:hlinkClick r:id="" action="ppaction://noaction">
              <a:snd r:embed="rId5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49934" y="662802"/>
            <a:ext cx="83679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TWELVE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’C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LOCK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0" name="Obrázek 3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723" y="1577208"/>
            <a:ext cx="4417493" cy="4147123"/>
          </a:xfrm>
          <a:prstGeom prst="rect">
            <a:avLst/>
          </a:prstGeom>
          <a:noFill/>
        </p:spPr>
      </p:pic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7" name="Blesk 56"/>
          <p:cNvSpPr/>
          <p:nvPr/>
        </p:nvSpPr>
        <p:spPr>
          <a:xfrm rot="12468472">
            <a:off x="4047373" y="2917104"/>
            <a:ext cx="573400" cy="720080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1" name="Obdélník 30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9651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/>
      <p:bldP spid="57" grpId="0" animBg="1"/>
      <p:bldP spid="3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 pole 23">
            <a:hlinkClick r:id="" action="ppaction://noaction">
              <a:snd r:embed="rId5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09006" y="662802"/>
            <a:ext cx="76498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NINE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’C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LOCK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0" name="Obrázek 3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723" y="1577208"/>
            <a:ext cx="4417493" cy="4147123"/>
          </a:xfrm>
          <a:prstGeom prst="rect">
            <a:avLst/>
          </a:prstGeom>
          <a:noFill/>
        </p:spPr>
      </p:pic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0" name="Blesk 59"/>
          <p:cNvSpPr/>
          <p:nvPr/>
        </p:nvSpPr>
        <p:spPr>
          <a:xfrm rot="7382081">
            <a:off x="3453759" y="3187823"/>
            <a:ext cx="670703" cy="909881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1" name="Obdélník 30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98219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  <p:bldLst>
      <p:bldP spid="3" grpId="0"/>
      <p:bldP spid="60" grpId="0" animBg="1"/>
      <p:bldP spid="3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 pole 23">
            <a:hlinkClick r:id="" action="ppaction://noaction">
              <a:snd r:embed="rId5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1079" y="662802"/>
            <a:ext cx="84257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ELEVEN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’C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LOCK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0" name="Obrázek 3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723" y="1577208"/>
            <a:ext cx="4417493" cy="4147123"/>
          </a:xfrm>
          <a:prstGeom prst="rect">
            <a:avLst/>
          </a:prstGeom>
          <a:noFill/>
        </p:spPr>
      </p:pic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8" name="Blesk 57"/>
          <p:cNvSpPr/>
          <p:nvPr/>
        </p:nvSpPr>
        <p:spPr>
          <a:xfrm rot="10638549">
            <a:off x="3786388" y="2926983"/>
            <a:ext cx="626747" cy="749537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Obdélník 29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96571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3" grpId="0"/>
      <p:bldP spid="58" grpId="0" animBg="1"/>
      <p:bldP spid="3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 pole 23">
            <a:hlinkClick r:id="" action="ppaction://noaction">
              <a:snd r:embed="rId5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6684" y="662802"/>
            <a:ext cx="79944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en-US" sz="5400" b="1" u="sng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SEVEN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’C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LOCK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0" name="Obrázek 3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723" y="1577208"/>
            <a:ext cx="4417493" cy="4147123"/>
          </a:xfrm>
          <a:prstGeom prst="rect">
            <a:avLst/>
          </a:prstGeom>
          <a:noFill/>
        </p:spPr>
      </p:pic>
      <p:sp>
        <p:nvSpPr>
          <p:cNvPr id="43" name="Textové pole 223"/>
          <p:cNvSpPr txBox="1"/>
          <p:nvPr/>
        </p:nvSpPr>
        <p:spPr>
          <a:xfrm>
            <a:off x="3952838" y="498930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6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4" name="Textové pole 1"/>
          <p:cNvSpPr txBox="1"/>
          <p:nvPr/>
        </p:nvSpPr>
        <p:spPr>
          <a:xfrm>
            <a:off x="3952838" y="162552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5" name="Textové pole 218"/>
          <p:cNvSpPr txBox="1"/>
          <p:nvPr/>
        </p:nvSpPr>
        <p:spPr>
          <a:xfrm>
            <a:off x="2901311" y="184833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6" name="Textové pole 219"/>
          <p:cNvSpPr txBox="1"/>
          <p:nvPr/>
        </p:nvSpPr>
        <p:spPr>
          <a:xfrm>
            <a:off x="2344931" y="249774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10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9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8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9" name="Textové pole 222"/>
          <p:cNvSpPr txBox="1"/>
          <p:nvPr/>
        </p:nvSpPr>
        <p:spPr>
          <a:xfrm>
            <a:off x="3006669" y="4803789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7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0" name="Textové pole 224"/>
          <p:cNvSpPr txBox="1"/>
          <p:nvPr/>
        </p:nvSpPr>
        <p:spPr>
          <a:xfrm>
            <a:off x="4874054" y="4731284"/>
            <a:ext cx="762471" cy="638019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5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4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2" name="Textové pole 227"/>
          <p:cNvSpPr txBox="1"/>
          <p:nvPr/>
        </p:nvSpPr>
        <p:spPr>
          <a:xfrm>
            <a:off x="5780351" y="3272956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3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3" name="Textové pole 228"/>
          <p:cNvSpPr txBox="1"/>
          <p:nvPr/>
        </p:nvSpPr>
        <p:spPr>
          <a:xfrm>
            <a:off x="5539704" y="2407073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2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4" name="Textové pole 229"/>
          <p:cNvSpPr txBox="1"/>
          <p:nvPr/>
        </p:nvSpPr>
        <p:spPr>
          <a:xfrm>
            <a:off x="4874056" y="1848337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3200" b="1" dirty="0">
                <a:ln w="17780" cap="flat" cmpd="sng" algn="ctr">
                  <a:solidFill>
                    <a:srgbClr val="FFFFFF"/>
                  </a:solidFill>
                  <a:prstDash val="solid"/>
                  <a:miter lim="0"/>
                </a:ln>
                <a:solidFill>
                  <a:srgbClr val="FFC000"/>
                </a:solidFill>
                <a:effectLst>
                  <a:outerShdw blurRad="50800" algn="tl">
                    <a:srgbClr val="000000"/>
                  </a:outerShdw>
                </a:effectLst>
                <a:latin typeface="Calibri"/>
                <a:ea typeface="Calibri"/>
                <a:cs typeface="Times New Roman"/>
              </a:rPr>
              <a:t>1</a:t>
            </a: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4" name="Blesk 63"/>
          <p:cNvSpPr/>
          <p:nvPr/>
        </p:nvSpPr>
        <p:spPr>
          <a:xfrm rot="3869798">
            <a:off x="3686406" y="3589023"/>
            <a:ext cx="630928" cy="890681"/>
          </a:xfrm>
          <a:prstGeom prst="lightningBolt">
            <a:avLst/>
          </a:prstGeom>
          <a:solidFill>
            <a:srgbClr val="FFFF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MS900116615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Obdélník 29">
            <a:hlinkClick r:id="" action="ppaction://hlinkshowjump?jump=nextslide">
              <a:snd r:embed="rId8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24709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</p:childTnLst>
        </p:cTn>
      </p:par>
    </p:tnLst>
    <p:bldLst>
      <p:bldP spid="3" grpId="0"/>
      <p:bldP spid="64" grpId="0" animBg="1"/>
      <p:bldP spid="3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 pole 23">
            <a:hlinkClick r:id="" action="ppaction://noaction">
              <a:snd r:embed="rId3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87392" y="2422827"/>
            <a:ext cx="3514060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STOP!</a:t>
            </a:r>
            <a:endParaRPr lang="cs-CZ" sz="9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29"/>
            <a:ext cx="780791" cy="803173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564587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518</TotalTime>
  <Words>291</Words>
  <Application>Microsoft Office PowerPoint</Application>
  <PresentationFormat>Předvádění na obrazovce (4:3)</PresentationFormat>
  <Paragraphs>220</Paragraphs>
  <Slides>16</Slides>
  <Notes>14</Notes>
  <HiddenSlides>0</HiddenSlides>
  <MMClips>13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Vrcholky hor</vt:lpstr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Lobo Petra</cp:lastModifiedBy>
  <cp:revision>55</cp:revision>
  <dcterms:created xsi:type="dcterms:W3CDTF">2007-01-07T21:31:48Z</dcterms:created>
  <dcterms:modified xsi:type="dcterms:W3CDTF">2013-09-23T05:53:11Z</dcterms:modified>
</cp:coreProperties>
</file>