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64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231" autoAdjust="0"/>
  </p:normalViewPr>
  <p:slideViewPr>
    <p:cSldViewPr>
      <p:cViewPr varScale="1">
        <p:scale>
          <a:sx n="77" d="100"/>
          <a:sy n="77" d="100"/>
        </p:scale>
        <p:origin x="-11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430D20-B46F-4B3D-AAD1-FFC1CB2A64E2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2FBAC5-E824-47DF-83BA-43DC98245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066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Zmuchláme tenký papír formátu A4,</a:t>
            </a:r>
            <a:r>
              <a:rPr lang="cs-CZ" baseline="0" dirty="0" smtClean="0"/>
              <a:t> ten opatrně rozložíme a tupováním tlustým kulatým štětcem pobatikujeme </a:t>
            </a:r>
            <a:r>
              <a:rPr lang="cs-CZ" baseline="0" dirty="0" err="1" smtClean="0"/>
              <a:t>vodovýmy</a:t>
            </a:r>
            <a:r>
              <a:rPr lang="cs-CZ" baseline="0" dirty="0" smtClean="0"/>
              <a:t> nebo </a:t>
            </a:r>
            <a:r>
              <a:rPr lang="cs-CZ" baseline="0" dirty="0" err="1" smtClean="0"/>
              <a:t>anilinovýmy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barvamy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2FBAC5-E824-47DF-83BA-43DC98245A3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2336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</a:t>
            </a:r>
            <a:r>
              <a:rPr lang="cs-CZ" baseline="0" dirty="0" smtClean="0"/>
              <a:t> tvrdý karton formátu A4 narýsujeme rámeček, do kterého nakreslíme </a:t>
            </a:r>
            <a:r>
              <a:rPr lang="cs-CZ" baseline="0" dirty="0" err="1" smtClean="0"/>
              <a:t>strom.Musí</a:t>
            </a:r>
            <a:r>
              <a:rPr lang="cs-CZ" baseline="0" dirty="0" smtClean="0"/>
              <a:t> se kmenem a větvemi dotýkat rámečku, aby nám z něj při vyřezávání nevypadl.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2FBAC5-E824-47DF-83BA-43DC98245A3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36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Vyřezáváme okolí stromu a mezery mezi větvemi.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2FBAC5-E824-47DF-83BA-43DC98245A3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700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vyřezaní nalepíme vyřezaný</a:t>
            </a:r>
            <a:r>
              <a:rPr lang="cs-CZ" baseline="0" dirty="0" smtClean="0"/>
              <a:t> strom v rámečku</a:t>
            </a:r>
            <a:r>
              <a:rPr lang="cs-CZ" dirty="0" smtClean="0"/>
              <a:t> na nabatikovaný papír,</a:t>
            </a:r>
            <a:r>
              <a:rPr lang="cs-CZ" baseline="0" dirty="0" smtClean="0"/>
              <a:t> který jsme nepatrně zmenšili (papíry mají stejný </a:t>
            </a:r>
            <a:r>
              <a:rPr lang="cs-CZ" baseline="0" dirty="0" err="1" smtClean="0"/>
              <a:t>formát,tak</a:t>
            </a:r>
            <a:r>
              <a:rPr lang="cs-CZ" baseline="0" dirty="0" smtClean="0"/>
              <a:t> aby spodní nevykukoval),nalepujeme stranou na kterou jsme si dělali kresbu dospodu, abychom nemuseli kresbu gumovat a hotová práce byla čistá.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2FBAC5-E824-47DF-83BA-43DC98245A3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873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683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0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038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740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195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54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9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385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652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4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19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DB516-260A-4BCC-967A-E715431D727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37913-05BF-4070-A7E3-63C81E000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065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 : 6.-9.ročník</a:t>
            </a:r>
          </a:p>
          <a:p>
            <a:r>
              <a:rPr lang="cs-CZ" dirty="0" smtClean="0"/>
              <a:t>TÉMA:  Stromy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24. 10.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 01 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767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této práce je podzim a jeho barevnost </a:t>
            </a:r>
          </a:p>
          <a:p>
            <a:r>
              <a:rPr lang="cs-CZ" sz="2400" dirty="0" smtClean="0"/>
              <a:t>cíl - vyzkoušet si batikování papíru</a:t>
            </a:r>
          </a:p>
          <a:p>
            <a:pPr marL="0" indent="0">
              <a:buNone/>
            </a:pPr>
            <a:r>
              <a:rPr lang="cs-CZ" sz="2400" dirty="0" smtClean="0"/>
              <a:t>          - na složitější úrovni pracovat s prořezáváním</a:t>
            </a:r>
          </a:p>
          <a:p>
            <a:r>
              <a:rPr lang="cs-CZ" sz="2400" dirty="0" smtClean="0"/>
              <a:t>Pomůcky: tvrdý karton formát A4, tenký papír (do kopírky) A4, pravítko, tužka, guma, řezák, podložka, anilinové barvy, lepidlo typu </a:t>
            </a:r>
            <a:r>
              <a:rPr lang="cs-CZ" sz="2400" dirty="0" err="1" smtClean="0"/>
              <a:t>Kores</a:t>
            </a:r>
            <a:r>
              <a:rPr lang="cs-CZ" sz="2400" dirty="0" smtClean="0"/>
              <a:t>, kelímek na vodu, štětec, nůžky</a:t>
            </a:r>
          </a:p>
          <a:p>
            <a:r>
              <a:rPr lang="cs-CZ" sz="2400" dirty="0" smtClean="0"/>
              <a:t>Pilotáž - práce byla ověřována v 6 a 9 ročnících. Bez jakýchkoliv problémů, jen je potřeba, aby tato práce nebyla první, při které se žáci setkají s řezákem.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16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latin typeface="Mistral" pitchFamily="66" charset="0"/>
              </a:rPr>
              <a:t>Strom</a:t>
            </a:r>
            <a:endParaRPr lang="cs-CZ" sz="9600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Prořezávání +batika papíru</a:t>
            </a:r>
            <a:endParaRPr lang="cs-CZ" sz="4400" dirty="0">
              <a:solidFill>
                <a:schemeClr val="accent3">
                  <a:lumMod val="75000"/>
                </a:schemeClr>
              </a:solidFill>
              <a:latin typeface="Mistral" pitchFamily="66" charset="0"/>
              <a:cs typeface="Gisha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68979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5445224"/>
            <a:ext cx="6120680" cy="114300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Zmuchláme tenký papír formátu A4,</a:t>
            </a:r>
            <a:r>
              <a:rPr lang="cs-CZ" sz="2800" baseline="0" dirty="0" smtClean="0">
                <a:latin typeface="Mistral" pitchFamily="66" charset="0"/>
              </a:rPr>
              <a:t> ten opatrně rozložíme a tupováním tlustým kulatým štětcem pobatikujeme vodovými nebo anilinovými barvami</a:t>
            </a:r>
            <a:r>
              <a:rPr lang="cs-CZ" sz="2400" baseline="0" dirty="0" smtClean="0"/>
              <a:t>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5" name="Picture 2" descr="C:\Users\pc\Desktop\fotky\100_937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48680"/>
            <a:ext cx="599543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728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Pictures\2012-05-20 strom\strom 0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5113"/>
            <a:ext cx="4834234" cy="648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340768"/>
            <a:ext cx="3816424" cy="4205064"/>
          </a:xfrm>
        </p:spPr>
        <p:txBody>
          <a:bodyPr vert="horz">
            <a:noAutofit/>
          </a:bodyPr>
          <a:lstStyle/>
          <a:p>
            <a:r>
              <a:rPr lang="cs-CZ" sz="3600" dirty="0" smtClean="0">
                <a:latin typeface="Mistral" pitchFamily="66" charset="0"/>
              </a:rPr>
              <a:t>Na</a:t>
            </a:r>
            <a:r>
              <a:rPr lang="cs-CZ" sz="3600" baseline="0" dirty="0" smtClean="0">
                <a:latin typeface="Mistral" pitchFamily="66" charset="0"/>
              </a:rPr>
              <a:t> tvrdý karton formátu A4 narýsujeme rámeček, do kterého nakreslíme strom. Musí se kmenem a větvemi dotýkat rámečku, aby nám z něj při vyřezávání nevypadl.</a:t>
            </a:r>
            <a:r>
              <a:rPr lang="cs-CZ" sz="3600" dirty="0" smtClean="0">
                <a:latin typeface="Mistral" pitchFamily="66" charset="0"/>
              </a:rPr>
              <a:t/>
            </a:r>
            <a:br>
              <a:rPr lang="cs-CZ" sz="3600" dirty="0" smtClean="0">
                <a:latin typeface="Mistral" pitchFamily="66" charset="0"/>
              </a:rPr>
            </a:b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101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Desktop\fotky\100_937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150" y="979488"/>
            <a:ext cx="6488113" cy="489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07638" y="5925953"/>
            <a:ext cx="6507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Mistral" pitchFamily="66" charset="0"/>
              </a:rPr>
              <a:t>Vyřezáváme okolí stromu a mezery mezi větvemi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037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Desktop\fotky\100_937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77" y="116632"/>
            <a:ext cx="6488264" cy="4898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976" y="5050636"/>
            <a:ext cx="64882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Mistral" pitchFamily="66" charset="0"/>
              </a:rPr>
              <a:t>Po vyřezaní nalepíme vyřezaný strom v rámečku na nabatikovaný papír, který jsme nepatrně zmenšili (papíry mají stejný formát</a:t>
            </a:r>
            <a:r>
              <a:rPr lang="cs-CZ" sz="2400" dirty="0" smtClean="0">
                <a:latin typeface="Mistral" pitchFamily="66" charset="0"/>
              </a:rPr>
              <a:t>, tak </a:t>
            </a:r>
            <a:r>
              <a:rPr lang="cs-CZ" sz="2400" dirty="0">
                <a:latin typeface="Mistral" pitchFamily="66" charset="0"/>
              </a:rPr>
              <a:t>aby spodní nevykukoval</a:t>
            </a:r>
            <a:r>
              <a:rPr lang="cs-CZ" sz="2400" dirty="0" smtClean="0">
                <a:latin typeface="Mistral" pitchFamily="66" charset="0"/>
              </a:rPr>
              <a:t>), nalepujeme </a:t>
            </a:r>
            <a:r>
              <a:rPr lang="cs-CZ" sz="2400" dirty="0">
                <a:latin typeface="Mistral" pitchFamily="66" charset="0"/>
              </a:rPr>
              <a:t>stranou na kterou jsme si dělali kresbu dospodu, abychom nemuseli kresbu gumovat a hotová práce byla čistá.</a:t>
            </a:r>
          </a:p>
        </p:txBody>
      </p:sp>
    </p:spTree>
    <p:extLst>
      <p:ext uri="{BB962C8B-B14F-4D97-AF65-F5344CB8AC3E}">
        <p14:creationId xmlns:p14="http://schemas.microsoft.com/office/powerpoint/2010/main" val="328624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val="295692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382</Words>
  <Application>Microsoft Office PowerPoint</Application>
  <PresentationFormat>Předvádění na obrazovce (4:3)</PresentationFormat>
  <Paragraphs>40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 </vt:lpstr>
      <vt:lpstr>Strom</vt:lpstr>
      <vt:lpstr>Zmuchláme tenký papír formátu A4, ten opatrně rozložíme a tupováním tlustým kulatým štětcem pobatikujeme vodovými nebo anilinovými barvami. </vt:lpstr>
      <vt:lpstr>Na tvrdý karton formátu A4 narýsujeme rámeček, do kterého nakreslíme strom. Musí se kmenem a větvemi dotýkat rámečku, aby nám z něj při vyřezávání nevypadl.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</dc:title>
  <dc:creator>pc</dc:creator>
  <cp:lastModifiedBy>pc</cp:lastModifiedBy>
  <cp:revision>17</cp:revision>
  <dcterms:created xsi:type="dcterms:W3CDTF">2012-02-22T17:11:46Z</dcterms:created>
  <dcterms:modified xsi:type="dcterms:W3CDTF">2012-06-17T16:48:49Z</dcterms:modified>
</cp:coreProperties>
</file>