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7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73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567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1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34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575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978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077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073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750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947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359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70550-10A0-4738-B074-9377866344D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2E75C-0862-4EBC-8CC4-847FB2EEC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38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5. – 9. ročník</a:t>
            </a:r>
          </a:p>
          <a:p>
            <a:r>
              <a:rPr lang="cs-CZ" dirty="0" smtClean="0"/>
              <a:t>TÉMA:  Adventní věnec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16. 11.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VY_32_INOVACE_02_IS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44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1. - 2. stupně ZŠ</a:t>
            </a:r>
          </a:p>
          <a:p>
            <a:r>
              <a:rPr lang="cs-CZ" sz="2400" dirty="0" smtClean="0"/>
              <a:t>tématem tohoto cvičení je práce s keramickou hlínou</a:t>
            </a:r>
          </a:p>
          <a:p>
            <a:r>
              <a:rPr lang="cs-CZ" sz="2400" dirty="0" smtClean="0"/>
              <a:t>cíl – naučit žáky  tvořit keramiku  z vyvalovaného plátu </a:t>
            </a:r>
          </a:p>
          <a:p>
            <a:r>
              <a:rPr lang="cs-CZ" sz="2400" dirty="0" smtClean="0"/>
              <a:t>Pomůcky</a:t>
            </a:r>
            <a:r>
              <a:rPr lang="cs-CZ" sz="2400" dirty="0"/>
              <a:t>: </a:t>
            </a:r>
            <a:r>
              <a:rPr lang="cs-CZ" sz="2400" dirty="0" smtClean="0"/>
              <a:t> keramická hlína, noviny, hrubá látka, lišty, váleček, plastová miska, příborový nůž, molitanová houbička, voda, šlikr (rozředěná hlína s vodou na kašičku), víčko od tuby s temperou, svíčka, glazura</a:t>
            </a:r>
          </a:p>
          <a:p>
            <a:r>
              <a:rPr lang="cs-CZ" sz="2400" dirty="0" smtClean="0"/>
              <a:t>Práce byla ověřována v 5. – 9. ročnících. </a:t>
            </a:r>
          </a:p>
          <a:p>
            <a:r>
              <a:rPr lang="cs-CZ" sz="2400" dirty="0" smtClean="0"/>
              <a:t>Pilotáž – Je třeba dohlédnout na to, aby žáci poctivě provedli přípravu plátu, další postup je velice nenáročný.</a:t>
            </a:r>
          </a:p>
        </p:txBody>
      </p:sp>
    </p:spTree>
    <p:extLst>
      <p:ext uri="{BB962C8B-B14F-4D97-AF65-F5344CB8AC3E}">
        <p14:creationId xmlns:p14="http://schemas.microsoft.com/office/powerpoint/2010/main" val="279894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Mistral" pitchFamily="66" charset="0"/>
              </a:rPr>
              <a:t>Adventní věnec</a:t>
            </a:r>
            <a:endParaRPr lang="cs-CZ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400800" cy="1752600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Práce s keramickou hlínou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Gisha" pitchFamily="34" charset="-79"/>
                <a:cs typeface="Gisha" pitchFamily="34" charset="-79"/>
              </a:rPr>
              <a:t>.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Gisha" pitchFamily="34" charset="-79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417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797152"/>
            <a:ext cx="5515000" cy="13750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Na pracovní stůl si připravíme noviny, na ně položíme kus silnější látky, dvě stejně široké laťky (šířka laťky určuje tloušťku plátu, který vyválíme) a váleček.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87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Silnějším provázkem si z balíku hlíny kus odřízneme.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61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Položíme ho mezi laťky a vyvalujeme plát. 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02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63688" y="4754881"/>
            <a:ext cx="5515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013176"/>
            <a:ext cx="5515000" cy="115902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Váleček se svými konci pohybuje po lištách, tak budeme mít plát  stejné tloušťky. Během vyvalování plát občas otočíme.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07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14392" cy="123691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Na vyválený plát položíme misku a podle ní vyřízneme kruh.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81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Odložíme přebytečnou hlínu stranou. </a:t>
            </a:r>
            <a:r>
              <a:rPr lang="cs-CZ" sz="3200" dirty="0" err="1" smtClean="0">
                <a:latin typeface="Mistral" pitchFamily="66" charset="0"/>
              </a:rPr>
              <a:t>Nemáčkáme</a:t>
            </a:r>
            <a:r>
              <a:rPr lang="cs-CZ" sz="3200" dirty="0" smtClean="0">
                <a:latin typeface="Mistral" pitchFamily="66" charset="0"/>
              </a:rPr>
              <a:t>, ještě ji  použijeme.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9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Vyřízneme menší kruh, </a:t>
            </a:r>
            <a:r>
              <a:rPr lang="cs-CZ" sz="3600" dirty="0" err="1" smtClean="0">
                <a:latin typeface="Mistral" pitchFamily="66" charset="0"/>
              </a:rPr>
              <a:t>např</a:t>
            </a:r>
            <a:r>
              <a:rPr lang="cs-CZ" sz="3600" dirty="0" smtClean="0">
                <a:latin typeface="Mistral" pitchFamily="66" charset="0"/>
              </a:rPr>
              <a:t>, podle dna misky.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19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221088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86400" cy="80486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Navlhčenou molitanovou  houbičkou začistíme okraje.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515000" cy="130304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Ze zbytku plátu vykrojíme 4 menší kolečka – formičkou na cukroví, víčkem od tuby </a:t>
            </a:r>
            <a:r>
              <a:rPr lang="cs-CZ" sz="3200" dirty="0" err="1" smtClean="0">
                <a:latin typeface="Mistral" pitchFamily="66" charset="0"/>
              </a:rPr>
              <a:t>atd</a:t>
            </a:r>
            <a:r>
              <a:rPr lang="cs-CZ" sz="3200" dirty="0" smtClean="0">
                <a:latin typeface="Mistral" pitchFamily="66" charset="0"/>
              </a:rPr>
              <a:t>…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664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63688" y="4754881"/>
            <a:ext cx="5515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Kolečka také začistíme houbičkou. 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78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25144"/>
            <a:ext cx="5442992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/>
          <a:lstStyle/>
          <a:p>
            <a:r>
              <a:rPr lang="cs-CZ" sz="3600" dirty="0" smtClean="0">
                <a:latin typeface="Mistral" pitchFamily="66" charset="0"/>
              </a:rPr>
              <a:t>Svíčkou na kolečku vytlačíme důlek pro umístění svíčky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85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515000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Důlek uděláme větší, protože se hlína při schnutí a vypalování trochu smrští. 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08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25144"/>
            <a:ext cx="5442992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Hlínu na věnci naškrábeme, natřeme šlikrem a misky na svíčky přilepíme. Umístění může být různé. Věnec dáme schnout, </a:t>
            </a:r>
            <a:r>
              <a:rPr lang="cs-CZ" sz="2800" dirty="0" err="1" smtClean="0">
                <a:latin typeface="Mistral" pitchFamily="66" charset="0"/>
              </a:rPr>
              <a:t>přežahneme</a:t>
            </a:r>
            <a:r>
              <a:rPr lang="cs-CZ" sz="2800" dirty="0" smtClean="0">
                <a:latin typeface="Mistral" pitchFamily="66" charset="0"/>
              </a:rPr>
              <a:t>, naglazujeme a dáme ještě jednou vypálit.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61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221088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013176"/>
            <a:ext cx="5515000" cy="51095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Hotový věnec nachystaný na přežah.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90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1405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05354" y="5052646"/>
            <a:ext cx="5473334" cy="11195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Věnec po </a:t>
            </a:r>
            <a:r>
              <a:rPr lang="cs-CZ" sz="3600" dirty="0" err="1" smtClean="0">
                <a:latin typeface="Mistral" pitchFamily="66" charset="0"/>
              </a:rPr>
              <a:t>naglazování</a:t>
            </a:r>
            <a:r>
              <a:rPr lang="cs-CZ" sz="3600" dirty="0" smtClean="0">
                <a:latin typeface="Mistral" pitchFamily="66" charset="0"/>
              </a:rPr>
              <a:t> a </a:t>
            </a:r>
            <a:r>
              <a:rPr lang="cs-CZ" sz="3600" dirty="0" err="1" smtClean="0">
                <a:latin typeface="Mistral" pitchFamily="66" charset="0"/>
              </a:rPr>
              <a:t>vypalení</a:t>
            </a:r>
            <a:r>
              <a:rPr lang="cs-CZ" sz="3600" dirty="0" smtClean="0">
                <a:latin typeface="Mistral" pitchFamily="66" charset="0"/>
              </a:rPr>
              <a:t>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53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val="33645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374</Words>
  <Application>Microsoft Office PowerPoint</Application>
  <PresentationFormat>Předvádění na obrazovce (4:3)</PresentationFormat>
  <Paragraphs>43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 </vt:lpstr>
      <vt:lpstr>Adventní věnec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EU14</cp:lastModifiedBy>
  <cp:revision>14</cp:revision>
  <dcterms:created xsi:type="dcterms:W3CDTF">2012-05-30T16:52:39Z</dcterms:created>
  <dcterms:modified xsi:type="dcterms:W3CDTF">2012-06-19T10:13:14Z</dcterms:modified>
</cp:coreProperties>
</file>