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96" r:id="rId3"/>
    <p:sldId id="297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4" r:id="rId12"/>
    <p:sldId id="283" r:id="rId13"/>
    <p:sldId id="282" r:id="rId14"/>
    <p:sldId id="287" r:id="rId15"/>
    <p:sldId id="286" r:id="rId16"/>
    <p:sldId id="285" r:id="rId17"/>
    <p:sldId id="288" r:id="rId18"/>
    <p:sldId id="290" r:id="rId19"/>
    <p:sldId id="289" r:id="rId20"/>
    <p:sldId id="291" r:id="rId21"/>
    <p:sldId id="293" r:id="rId22"/>
    <p:sldId id="294" r:id="rId23"/>
    <p:sldId id="263" r:id="rId24"/>
    <p:sldId id="262" r:id="rId25"/>
    <p:sldId id="29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52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581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408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550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912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892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283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655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824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879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603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7AAB8-C0DB-400A-BF58-2E22ABC472B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C09C9-86DA-4D18-89A1-2800596A60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448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</a:t>
            </a:r>
            <a:r>
              <a:rPr lang="cs-CZ" dirty="0"/>
              <a:t>6</a:t>
            </a:r>
            <a:r>
              <a:rPr lang="cs-CZ" dirty="0" smtClean="0"/>
              <a:t>. – 9. ročník</a:t>
            </a:r>
          </a:p>
          <a:p>
            <a:r>
              <a:rPr lang="cs-CZ" dirty="0" smtClean="0"/>
              <a:t>TÉMA:  Vánoční  stromek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29. 11.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VY_32_INOVACE_04_IS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678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2. stupně ZŠ</a:t>
            </a:r>
          </a:p>
          <a:p>
            <a:r>
              <a:rPr lang="cs-CZ" sz="2400" dirty="0" smtClean="0"/>
              <a:t>tématem tohoto cvičení je stylizace známého tvaru a  nácvik skládání a vystřihování</a:t>
            </a:r>
          </a:p>
          <a:p>
            <a:r>
              <a:rPr lang="cs-CZ" sz="2400" dirty="0" smtClean="0"/>
              <a:t>cíl – vytvoření výzdoby do </a:t>
            </a:r>
            <a:r>
              <a:rPr lang="cs-CZ" sz="2400" dirty="0"/>
              <a:t>školních </a:t>
            </a:r>
            <a:r>
              <a:rPr lang="cs-CZ" sz="2400" dirty="0" smtClean="0"/>
              <a:t>oken s </a:t>
            </a:r>
            <a:r>
              <a:rPr lang="cs-CZ" sz="2400" dirty="0"/>
              <a:t>minimálním použitím materiálu </a:t>
            </a:r>
            <a:endParaRPr lang="cs-CZ" sz="2400" dirty="0" smtClean="0"/>
          </a:p>
          <a:p>
            <a:r>
              <a:rPr lang="cs-CZ" sz="2400" dirty="0"/>
              <a:t>Pomůcky: </a:t>
            </a:r>
            <a:r>
              <a:rPr lang="cs-CZ" sz="2400" dirty="0" smtClean="0"/>
              <a:t> tvrdý karton formát A3, tenký papír A4,  </a:t>
            </a:r>
            <a:r>
              <a:rPr lang="cs-CZ" sz="2400" dirty="0"/>
              <a:t>pravítko, tužka, guma, </a:t>
            </a:r>
            <a:r>
              <a:rPr lang="cs-CZ" sz="2400" dirty="0" smtClean="0"/>
              <a:t>kružítko, nůžky, lepidlo</a:t>
            </a:r>
          </a:p>
          <a:p>
            <a:r>
              <a:rPr lang="cs-CZ" sz="2400" dirty="0" smtClean="0"/>
              <a:t>Práce byla ověřována v 6. – 9. ročnících. </a:t>
            </a:r>
          </a:p>
          <a:p>
            <a:r>
              <a:rPr lang="cs-CZ" sz="2400" dirty="0" smtClean="0"/>
              <a:t>Pilotáž – základní kostra stromečku byla bez potíží, ale žáci poněkud zápasily s vystřihováním hvězdiček. </a:t>
            </a:r>
          </a:p>
        </p:txBody>
      </p:sp>
    </p:spTree>
    <p:extLst>
      <p:ext uri="{BB962C8B-B14F-4D97-AF65-F5344CB8AC3E}">
        <p14:creationId xmlns:p14="http://schemas.microsoft.com/office/powerpoint/2010/main" val="392965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latin typeface="Mistral" pitchFamily="66" charset="0"/>
              </a:rPr>
              <a:t>Vánoční stromek</a:t>
            </a:r>
            <a:endParaRPr lang="cs-CZ" sz="8000" b="1" dirty="0"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61048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  <a:cs typeface="Gisha" pitchFamily="34" charset="-79"/>
              </a:rPr>
              <a:t>stříhání a měření</a:t>
            </a:r>
            <a:endParaRPr lang="cs-CZ" sz="4800" dirty="0">
              <a:solidFill>
                <a:schemeClr val="accent3">
                  <a:lumMod val="75000"/>
                </a:schemeClr>
              </a:solidFill>
              <a:latin typeface="Mistral" pitchFamily="66" charset="0"/>
              <a:cs typeface="Gisha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533349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299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42992" cy="1087016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>
                <a:latin typeface="Mistral" pitchFamily="66" charset="0"/>
              </a:rPr>
              <a:t>Na formát A3 narýsujeme podle obrázku dvě vodorovné čáry.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636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4509120"/>
            <a:ext cx="5486400" cy="566738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25144"/>
            <a:ext cx="5442992" cy="1447056"/>
          </a:xfrm>
        </p:spPr>
        <p:txBody>
          <a:bodyPr/>
          <a:lstStyle/>
          <a:p>
            <a:r>
              <a:rPr lang="cs-CZ" sz="3600" dirty="0" smtClean="0">
                <a:latin typeface="Mistral" pitchFamily="66" charset="0"/>
              </a:rPr>
              <a:t>Na tyto čáry naměříme udané rozměry souměrně na obě strany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388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656184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Tím jsme si připravili síť do které vrýsujeme jednoduchý stromeček . Začneme odspodu a logicky další patra zmenšujeme.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481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>
          <a:xfrm>
            <a:off x="1835696" y="260648"/>
            <a:ext cx="5486400" cy="439248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30304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Mistral" pitchFamily="66" charset="0"/>
              </a:rPr>
              <a:t>Na hotový stromek do každého patra uděláme kružítkem jednu kouličku . Nahoře nejmenší a dolů se budou zvětšovat.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6085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3600" dirty="0" smtClean="0">
                <a:latin typeface="Mistral" pitchFamily="66" charset="0"/>
              </a:rPr>
              <a:t>Stromek i otvory </a:t>
            </a:r>
            <a:r>
              <a:rPr lang="cs-CZ" sz="3600" dirty="0" err="1" smtClean="0">
                <a:latin typeface="Mistral" pitchFamily="66" charset="0"/>
              </a:rPr>
              <a:t>vystříhneme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274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442992" cy="180020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Připravíme si tenký papír a změříme si podle obrázku, jak velký kus budeme na kterou hvězdu potřebovat. Hvězda musí mírně přesahovat, aby byla za co přilepit.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99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587008" cy="137504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Papír si ohneme, ustřihneme z něj požadovaný proužek a ten si složíme do čtverce.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7646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00600" cy="10870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Potřebný čtvereček si odstřihneme.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728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691680" y="4725144"/>
            <a:ext cx="5372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1590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Toto je základní tvar pro vystřihování krajkové dečky.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47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797152"/>
            <a:ext cx="5444008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07704" y="4869160"/>
            <a:ext cx="5442992" cy="1303040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Tento tvar ohneme na půlku a zarýhneme nehtem , aby sklad měl ostrou hranu.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75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72608" cy="10870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Totéž uděláme ještě jednou ( na půlku se ohýbá celkově 2x).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88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299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442992" cy="1375048"/>
          </a:xfrm>
        </p:spPr>
        <p:txBody>
          <a:bodyPr/>
          <a:lstStyle/>
          <a:p>
            <a:r>
              <a:rPr lang="cs-CZ" sz="2800" dirty="0" smtClean="0">
                <a:latin typeface="Mistral" pitchFamily="66" charset="0"/>
              </a:rPr>
              <a:t>Teď složíme tvar k boční hraně tak, aby vytvářel dojem kornoutku, opět </a:t>
            </a:r>
            <a:r>
              <a:rPr lang="cs-CZ" sz="2800" dirty="0" err="1" smtClean="0">
                <a:latin typeface="Mistral" pitchFamily="66" charset="0"/>
              </a:rPr>
              <a:t>prorýhneme</a:t>
            </a:r>
            <a:r>
              <a:rPr lang="cs-CZ" sz="2800" dirty="0" smtClean="0">
                <a:latin typeface="Mistral" pitchFamily="66" charset="0"/>
              </a:rPr>
              <a:t> nehtem, aby se nám lépe pokračovalo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90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869160"/>
            <a:ext cx="5760640" cy="1303040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Mistral" pitchFamily="66" charset="0"/>
              </a:rPr>
              <a:t>Pokud neuděláme následující střih, vznikne nám pouze čtvercová dečka Máme-li  vytvořit hvězdičku musíme v příkrém úhlu odstřihnout vršek skládanky podle obrázku . Čím příkřejší bude střih, tím bude mít hvězda kolmější strany.</a:t>
            </a:r>
            <a:endParaRPr lang="cs-CZ" sz="2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031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797152"/>
            <a:ext cx="5515000" cy="21602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Mistral" pitchFamily="66" charset="0"/>
              </a:rPr>
              <a:t>Vzniklý tvar budeme po obou stranách zdobit malými vystřiženými zoubky . Tuto část provádíme velice opatrně, stříháme několik vrstev papíru a je potřeba si dávat pozor, aby se nám nepodařilo práci přestříhnout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4376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328592" cy="1308918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Zoubky tvoříme dvěma krátkými zástřihy vždy z jedné a druhé strany (sejdou se ve špičce). Vystřižený papír opatrně vyndáme, aby nám v zoubcích nezůstával.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685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42992" cy="1159024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>
                <a:latin typeface="Mistral" pitchFamily="66" charset="0"/>
              </a:rPr>
              <a:t>Takto vypadá nastříhaná jedna strana 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928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51601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869160"/>
            <a:ext cx="5515000" cy="1303040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Máme dostříháno a hvězdičku opatrně rozkládáme . Musíme opravdu opatrně, abychom jí nepotrhali.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687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516016" cy="140568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A je hotová.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5010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51601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400600" cy="1375048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Na každý otvor ve stromku umístíme jednu hvězdičku a za zoubky je přilepíme na stromek . Při lepení se snažíme, aby práce zůstala čistá a neolepená. 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717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907704" y="5723930"/>
            <a:ext cx="5486400" cy="22535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91" b="21691"/>
          <a:stretch>
            <a:fillRect/>
          </a:stretch>
        </p:blipFill>
        <p:spPr>
          <a:xfrm>
            <a:off x="1763688" y="1196752"/>
            <a:ext cx="5486400" cy="4536504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594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91" b="21691"/>
          <a:stretch>
            <a:fillRect/>
          </a:stretch>
        </p:blipFill>
        <p:spPr>
          <a:xfrm>
            <a:off x="1835696" y="1484784"/>
            <a:ext cx="5486400" cy="4114800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671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val="228151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485</Words>
  <Application>Microsoft Office PowerPoint</Application>
  <PresentationFormat>Předvádění na obrazovce (4:3)</PresentationFormat>
  <Paragraphs>52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Anotace </vt:lpstr>
      <vt:lpstr>Vánoční stromek</vt:lpstr>
      <vt:lpstr>Prezentace aplikace PowerPoint</vt:lpstr>
      <vt:lpstr> </vt:lpstr>
      <vt:lpstr> </vt:lpstr>
      <vt:lpstr> </vt:lpstr>
      <vt:lpstr> 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EU14</cp:lastModifiedBy>
  <cp:revision>16</cp:revision>
  <dcterms:created xsi:type="dcterms:W3CDTF">2012-05-23T15:49:26Z</dcterms:created>
  <dcterms:modified xsi:type="dcterms:W3CDTF">2012-06-19T10:17:42Z</dcterms:modified>
</cp:coreProperties>
</file>