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5" r:id="rId3"/>
    <p:sldId id="283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70" r:id="rId13"/>
    <p:sldId id="268" r:id="rId14"/>
    <p:sldId id="271" r:id="rId15"/>
    <p:sldId id="272" r:id="rId16"/>
    <p:sldId id="273" r:id="rId17"/>
    <p:sldId id="275" r:id="rId18"/>
    <p:sldId id="278" r:id="rId19"/>
    <p:sldId id="279" r:id="rId20"/>
    <p:sldId id="280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788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14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044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030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668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9052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055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25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2408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172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696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905B1-9D2F-48E2-A64E-A0CC2AE10C0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16539F-B077-4B9C-B595-2FAEB38DE2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372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</a:t>
            </a:r>
            <a:r>
              <a:rPr lang="cs-CZ" dirty="0"/>
              <a:t>5</a:t>
            </a:r>
            <a:r>
              <a:rPr lang="cs-CZ" dirty="0" smtClean="0"/>
              <a:t>. – 9. ročník</a:t>
            </a:r>
          </a:p>
          <a:p>
            <a:r>
              <a:rPr lang="cs-CZ" dirty="0" smtClean="0"/>
              <a:t>TÉMA:  Keramický stromek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7. 12.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VY_32_INOVACE_06_IS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728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1. - 2. stupně ZŠ</a:t>
            </a:r>
          </a:p>
          <a:p>
            <a:r>
              <a:rPr lang="cs-CZ" sz="2400" dirty="0" smtClean="0"/>
              <a:t>tématem tohoto cvičení je práce s keramickou hlínou</a:t>
            </a:r>
          </a:p>
          <a:p>
            <a:r>
              <a:rPr lang="cs-CZ" sz="2400" dirty="0" smtClean="0"/>
              <a:t>cíl – naučit žáky  tvořit keramiku  z vyvalovaného plátu </a:t>
            </a:r>
          </a:p>
          <a:p>
            <a:r>
              <a:rPr lang="cs-CZ" sz="2400" dirty="0" smtClean="0"/>
              <a:t>Pomůcky</a:t>
            </a:r>
            <a:r>
              <a:rPr lang="cs-CZ" sz="2400" dirty="0"/>
              <a:t>: </a:t>
            </a:r>
            <a:r>
              <a:rPr lang="cs-CZ" sz="2400" dirty="0" smtClean="0"/>
              <a:t> keramická hlína, noviny, hrubá látka, lišty, váleček, šablona stromku, příborový nůž, molitanová houbička, voda, šlikr (rozředěná hlína s vodou na kašičku), glazura, fix s kytičkou, vykrajovátka na cukroví, špejle.</a:t>
            </a:r>
          </a:p>
          <a:p>
            <a:r>
              <a:rPr lang="cs-CZ" sz="2400" dirty="0" smtClean="0"/>
              <a:t>Práce byla ověřována v 5. – 9. ročnících. </a:t>
            </a:r>
          </a:p>
          <a:p>
            <a:r>
              <a:rPr lang="cs-CZ" sz="2400" dirty="0" smtClean="0"/>
              <a:t>Pilotáž – Je třeba dohlédnout na to, aby žáci poctivě provedli přípravu plátu, další postup je velice nenáročný.</a:t>
            </a:r>
          </a:p>
        </p:txBody>
      </p:sp>
    </p:spTree>
    <p:extLst>
      <p:ext uri="{BB962C8B-B14F-4D97-AF65-F5344CB8AC3E}">
        <p14:creationId xmlns:p14="http://schemas.microsoft.com/office/powerpoint/2010/main" xmlns="" val="109056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Mistral" pitchFamily="66" charset="0"/>
              </a:rPr>
              <a:t>Keramický stromek</a:t>
            </a:r>
            <a:endParaRPr lang="cs-CZ" sz="66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Práce s keramickým plátem.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145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Mistral" pitchFamily="66" charset="0"/>
              </a:rPr>
              <a:t>Tohle všechno budete na dnešní práci potřebovat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287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63688" y="4725144"/>
            <a:ext cx="5515000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797152"/>
            <a:ext cx="5515000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Na pracovní stůl si položíme noviny, na ně hrubší látku a dřevěné lišty. Připravíme si váleček.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49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1405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907704" y="4941168"/>
            <a:ext cx="5486400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Silnějším provázkem si z balíku hlíny uřízneme větší kus.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064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86400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Válečkem z hlíny vyvalujeme </a:t>
            </a:r>
            <a:r>
              <a:rPr lang="cs-CZ" sz="3200" dirty="0" smtClean="0">
                <a:latin typeface="Mistral" pitchFamily="66" charset="0"/>
              </a:rPr>
              <a:t>plát, který </a:t>
            </a:r>
            <a:r>
              <a:rPr lang="cs-CZ" sz="3200" dirty="0" smtClean="0">
                <a:latin typeface="Mistral" pitchFamily="66" charset="0"/>
              </a:rPr>
              <a:t>během válení obracíme.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809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63688" y="4754881"/>
            <a:ext cx="5515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515000" cy="1303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Konce válečku  se pohybují po lištách, které určují tloušťku plátu.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748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2051720" y="4754881"/>
            <a:ext cx="522696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85184"/>
            <a:ext cx="5515000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Připravíme si šablonu na stromeček </a:t>
            </a:r>
            <a:r>
              <a:rPr lang="cs-CZ" sz="3200" dirty="0" smtClean="0">
                <a:latin typeface="Mistral" pitchFamily="66" charset="0"/>
              </a:rPr>
              <a:t>             z </a:t>
            </a:r>
            <a:r>
              <a:rPr lang="cs-CZ" sz="3200" dirty="0" smtClean="0">
                <a:latin typeface="Mistral" pitchFamily="66" charset="0"/>
              </a:rPr>
              <a:t>tvrdého  papíru. 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18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86400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Šablonu položíme na plát a stromeček vyřízneme.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85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Okraje vyříznutého stromečku začistíme vlhkou molitanovou houbičkou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385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442992" cy="101500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latin typeface="Mistral" pitchFamily="66" charset="0"/>
              </a:rPr>
              <a:t>Ze zbylého plátu vykrájíme formičkami  jednoduché vánoční motivy.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607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515000" cy="1231032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V místě, kam budeme motiv </a:t>
            </a:r>
            <a:r>
              <a:rPr lang="cs-CZ" sz="3200" dirty="0" smtClean="0">
                <a:latin typeface="Mistral" pitchFamily="66" charset="0"/>
              </a:rPr>
              <a:t>přilepovat, </a:t>
            </a:r>
            <a:r>
              <a:rPr lang="cs-CZ" sz="3200" dirty="0" smtClean="0">
                <a:latin typeface="Mistral" pitchFamily="66" charset="0"/>
              </a:rPr>
              <a:t>stromeček naškrábeme vidličkou </a:t>
            </a:r>
            <a:r>
              <a:rPr lang="cs-CZ" dirty="0" smtClean="0"/>
              <a:t>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407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907704" y="4725144"/>
            <a:ext cx="5370984" cy="754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907704" y="4941168"/>
            <a:ext cx="5370984" cy="123103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Natřeme </a:t>
            </a:r>
            <a:r>
              <a:rPr lang="cs-CZ" sz="4000" dirty="0" err="1" smtClean="0">
                <a:latin typeface="Mistral" pitchFamily="66" charset="0"/>
              </a:rPr>
              <a:t>šlikrem</a:t>
            </a:r>
            <a:r>
              <a:rPr lang="cs-CZ" sz="4000" dirty="0" smtClean="0">
                <a:latin typeface="Mistral" pitchFamily="66" charset="0"/>
              </a:rPr>
              <a:t> 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490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63688" y="4725144"/>
            <a:ext cx="5515000" cy="754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Motiv přilepíme </a:t>
            </a:r>
            <a:r>
              <a:rPr lang="cs-CZ" sz="4000" dirty="0" smtClean="0">
                <a:latin typeface="Mistral" pitchFamily="66" charset="0"/>
              </a:rPr>
              <a:t> 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566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907704" y="4754881"/>
            <a:ext cx="537098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013176"/>
            <a:ext cx="5515000" cy="115902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Koncem fixu vytlačíme ozdobu.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24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63688" y="4754881"/>
            <a:ext cx="5515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Tento postup opakujeme.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029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229200"/>
            <a:ext cx="5442992" cy="9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Dokud stromeček nezaplníme.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009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653136"/>
            <a:ext cx="5442992" cy="1474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Nesmíme zapomenout na otvor na zavěšení. Ten uděláme špejlí. Stromeček necháme uschnout, </a:t>
            </a:r>
            <a:r>
              <a:rPr lang="cs-CZ" sz="2800" dirty="0" err="1" smtClean="0">
                <a:latin typeface="Mistral" pitchFamily="66" charset="0"/>
              </a:rPr>
              <a:t>přežahneme</a:t>
            </a:r>
            <a:r>
              <a:rPr lang="cs-CZ" sz="2800" dirty="0" smtClean="0">
                <a:latin typeface="Mistral" pitchFamily="66" charset="0"/>
              </a:rPr>
              <a:t>, naglazujeme a dáme vypálit.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830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5400000">
            <a:off x="1869976" y="109046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39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300241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327</Words>
  <Application>Microsoft Office PowerPoint</Application>
  <PresentationFormat>Předvádění na obrazovce (4:3)</PresentationFormat>
  <Paragraphs>44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Anotace </vt:lpstr>
      <vt:lpstr>Keramický stromek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2012-05-30T18:10:06Z</dcterms:created>
  <dcterms:modified xsi:type="dcterms:W3CDTF">2013-09-23T18:59:13Z</dcterms:modified>
</cp:coreProperties>
</file>